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6D7C10-5B49-4EEB-8636-BFF29F0EF4DA}" type="datetimeFigureOut">
              <a:rPr lang="ru-RU" smtClean="0"/>
              <a:pPr/>
              <a:t>15.10.2008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CBBDF4-1554-47D9-A7B2-E70CD4D301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Разнообразие  грибов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8839200" cy="3571900"/>
          </a:xfrm>
        </p:spPr>
        <p:txBody>
          <a:bodyPr>
            <a:normAutofit/>
          </a:bodyPr>
          <a:lstStyle/>
          <a:p>
            <a:r>
              <a:rPr lang="ru-RU" dirty="0" smtClean="0"/>
              <a:t>Урок для 5 класса  </a:t>
            </a:r>
          </a:p>
          <a:p>
            <a:r>
              <a:rPr lang="ru-RU" dirty="0" err="1" smtClean="0"/>
              <a:t>Ходолева</a:t>
            </a:r>
            <a:r>
              <a:rPr lang="ru-RU" dirty="0" smtClean="0"/>
              <a:t> Ю.В.</a:t>
            </a:r>
          </a:p>
          <a:p>
            <a:r>
              <a:rPr lang="ru-RU" dirty="0" smtClean="0"/>
              <a:t>Учитель природоведения  школы  №186</a:t>
            </a:r>
            <a:endParaRPr lang="ru-RU" dirty="0"/>
          </a:p>
        </p:txBody>
      </p:sp>
      <p:pic>
        <p:nvPicPr>
          <p:cNvPr id="4" name="Рисунок 3" descr="40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163" y="1"/>
            <a:ext cx="5704143" cy="428625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 Памятка  </a:t>
            </a:r>
            <a:r>
              <a:rPr lang="ru-RU" dirty="0" smtClean="0"/>
              <a:t>сборщику </a:t>
            </a:r>
            <a:r>
              <a:rPr lang="ru-RU" dirty="0" smtClean="0"/>
              <a:t> грибов</a:t>
            </a:r>
            <a:endParaRPr lang="ru-RU" dirty="0"/>
          </a:p>
        </p:txBody>
      </p:sp>
      <p:pic>
        <p:nvPicPr>
          <p:cNvPr id="4" name="Содержимое 3" descr="grib.jpg"/>
          <p:cNvPicPr>
            <a:picLocks noGrp="1" noChangeAspect="1"/>
          </p:cNvPicPr>
          <p:nvPr>
            <p:ph idx="1"/>
          </p:nvPr>
        </p:nvPicPr>
        <p:blipFill>
          <a:blip r:embed="rId2">
            <a:lum bright="10000" contrast="20000"/>
          </a:blip>
          <a:stretch>
            <a:fillRect/>
          </a:stretch>
        </p:blipFill>
        <p:spPr>
          <a:xfrm>
            <a:off x="5214942" y="4357694"/>
            <a:ext cx="3929058" cy="2500306"/>
          </a:xfrm>
        </p:spPr>
      </p:pic>
      <p:sp>
        <p:nvSpPr>
          <p:cNvPr id="6" name="TextBox 5"/>
          <p:cNvSpPr txBox="1"/>
          <p:nvPr/>
        </p:nvSpPr>
        <p:spPr>
          <a:xfrm>
            <a:off x="642910" y="1928802"/>
            <a:ext cx="8605946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Не обламывайте плодовое тело гриба и не срезайте их ножом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Лучше </a:t>
            </a:r>
            <a:r>
              <a:rPr lang="ru-RU" sz="2800" dirty="0" smtClean="0"/>
              <a:t>всего</a:t>
            </a:r>
            <a:r>
              <a:rPr lang="ru-RU" sz="2400" dirty="0" smtClean="0"/>
              <a:t> гриб осторожно выкрутить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Не собирайте старые и червивые грибы- в них может быть яд.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Не срывайте грибы зря:                           </a:t>
            </a:r>
          </a:p>
          <a:p>
            <a:r>
              <a:rPr lang="ru-RU" sz="2800" dirty="0" smtClean="0"/>
              <a:t>          ими питаются животные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04" y="142852"/>
            <a:ext cx="7215238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ПРИЯТНОГО      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вам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5984" y="1285860"/>
            <a:ext cx="6357982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аппетита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1251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571744"/>
            <a:ext cx="6786610" cy="4286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857232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о г л а в л е </a:t>
            </a:r>
            <a:r>
              <a:rPr lang="ru-RU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</a:t>
            </a: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и е</a:t>
            </a: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hlinkClick r:id="rId2" action="ppaction://hlinksldjump"/>
              </a:rPr>
              <a:t>Грибы – живые организмы!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Особенность </a:t>
            </a:r>
            <a:r>
              <a:rPr lang="ru-RU" dirty="0" smtClean="0">
                <a:hlinkClick r:id="rId3" action="ppaction://hlinksldjump"/>
              </a:rPr>
              <a:t>строения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Многообразие </a:t>
            </a:r>
            <a:r>
              <a:rPr lang="ru-RU" dirty="0" smtClean="0">
                <a:hlinkClick r:id="rId4" action="ppaction://hlinksldjump"/>
              </a:rPr>
              <a:t>грибов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Строение шляпочного </a:t>
            </a:r>
            <a:r>
              <a:rPr lang="ru-RU" dirty="0" smtClean="0">
                <a:hlinkClick r:id="rId3" action="ppaction://hlinksldjump"/>
              </a:rPr>
              <a:t>гриба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Грибы </a:t>
            </a:r>
            <a:r>
              <a:rPr lang="ru-RU" dirty="0" smtClean="0">
                <a:hlinkClick r:id="rId4" action="ppaction://hlinksldjump"/>
              </a:rPr>
              <a:t>съедобные</a:t>
            </a:r>
            <a:endParaRPr lang="ru-RU" dirty="0" smtClean="0"/>
          </a:p>
          <a:p>
            <a:r>
              <a:rPr lang="ru-RU" dirty="0" smtClean="0">
                <a:hlinkClick r:id="rId5" action="ppaction://hlinksldjump"/>
              </a:rPr>
              <a:t>Грибы </a:t>
            </a:r>
            <a:r>
              <a:rPr lang="ru-RU" dirty="0" smtClean="0">
                <a:hlinkClick r:id="rId5" action="ppaction://hlinksldjump"/>
              </a:rPr>
              <a:t>ядовитые</a:t>
            </a:r>
            <a:endParaRPr lang="ru-RU" dirty="0" smtClean="0"/>
          </a:p>
          <a:p>
            <a:r>
              <a:rPr lang="ru-RU" dirty="0" smtClean="0">
                <a:hlinkClick r:id="rId6" action="ppaction://hlinksldjump"/>
              </a:rPr>
              <a:t>Сбор </a:t>
            </a:r>
            <a:r>
              <a:rPr lang="ru-RU" dirty="0" smtClean="0">
                <a:hlinkClick r:id="rId6" action="ppaction://hlinksldjump"/>
              </a:rPr>
              <a:t>грибов</a:t>
            </a:r>
            <a:endParaRPr lang="ru-RU" dirty="0" smtClean="0"/>
          </a:p>
          <a:p>
            <a:r>
              <a:rPr lang="ru-RU" dirty="0" smtClean="0">
                <a:hlinkClick r:id="rId7" action="ppaction://hlinksldjump"/>
              </a:rPr>
              <a:t>Памятка сборщику </a:t>
            </a:r>
            <a:r>
              <a:rPr lang="ru-RU" dirty="0" smtClean="0">
                <a:hlinkClick r:id="rId7" action="ppaction://hlinksldjump"/>
              </a:rPr>
              <a:t>грибов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1" name="Picture 3" descr="C:\Documents and Settings\inform\Local Settings\Temporary Internet Files\Content.IE5\238ZCV0B\MCj0237677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86380" y="2857496"/>
            <a:ext cx="3373081" cy="31613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183748" cy="1194436"/>
          </a:xfrm>
        </p:spPr>
        <p:txBody>
          <a:bodyPr/>
          <a:lstStyle/>
          <a:p>
            <a:r>
              <a:rPr lang="ru-RU" dirty="0" smtClean="0"/>
              <a:t>Грибы-живые организмы.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3929090" cy="37862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Основные свойства:                                               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-дыхание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- питание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- рост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- размножение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-старение                                                                     </a:t>
            </a:r>
            <a:endParaRPr lang="ru-RU" dirty="0"/>
          </a:p>
        </p:txBody>
      </p:sp>
      <p:pic>
        <p:nvPicPr>
          <p:cNvPr id="3074" name="Picture 2" descr="C:\Documents and Settings\inform\Local Settings\Temporary Internet Files\Content.IE5\MTABGVA5\MCBD08089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285860"/>
            <a:ext cx="1730375" cy="957262"/>
          </a:xfrm>
          <a:prstGeom prst="rect">
            <a:avLst/>
          </a:prstGeom>
          <a:noFill/>
        </p:spPr>
      </p:pic>
      <p:pic>
        <p:nvPicPr>
          <p:cNvPr id="3075" name="Picture 3" descr="C:\Documents and Settings\inform\Local Settings\Temporary Internet Files\Content.IE5\238ZCV0B\MCj043217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4857760"/>
            <a:ext cx="1838325" cy="1841500"/>
          </a:xfrm>
          <a:prstGeom prst="rect">
            <a:avLst/>
          </a:prstGeom>
          <a:noFill/>
        </p:spPr>
      </p:pic>
      <p:pic>
        <p:nvPicPr>
          <p:cNvPr id="6" name="Рисунок 5" descr="426-capnoid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6511" y="2786058"/>
            <a:ext cx="4337489" cy="407196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8186734" cy="8382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Строение шляпочного гриба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Untitled-Scanned-06.jpg"/>
          <p:cNvPicPr>
            <a:picLocks noGrp="1" noChangeAspect="1"/>
          </p:cNvPicPr>
          <p:nvPr>
            <p:ph idx="1"/>
          </p:nvPr>
        </p:nvPicPr>
        <p:blipFill>
          <a:blip r:embed="rId2"/>
          <a:srcRect l="926" t="4216" r="926" b="5142"/>
          <a:stretch>
            <a:fillRect/>
          </a:stretch>
        </p:blipFill>
        <p:spPr>
          <a:xfrm>
            <a:off x="0" y="1857364"/>
            <a:ext cx="9144000" cy="5000636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       с </a:t>
            </a:r>
            <a:r>
              <a:rPr lang="ru-RU" dirty="0" err="1" smtClean="0"/>
              <a:t>ъ</a:t>
            </a:r>
            <a:r>
              <a:rPr lang="ru-RU" dirty="0" smtClean="0"/>
              <a:t> е </a:t>
            </a:r>
            <a:r>
              <a:rPr lang="ru-RU" dirty="0" err="1" smtClean="0"/>
              <a:t>д</a:t>
            </a:r>
            <a:r>
              <a:rPr lang="ru-RU" dirty="0" smtClean="0"/>
              <a:t> о б 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ы</a:t>
            </a:r>
            <a:r>
              <a:rPr lang="ru-RU" dirty="0" smtClean="0"/>
              <a:t> е        г </a:t>
            </a:r>
            <a:r>
              <a:rPr lang="ru-RU" dirty="0" err="1" smtClean="0"/>
              <a:t>р</a:t>
            </a:r>
            <a:r>
              <a:rPr lang="ru-RU" dirty="0" smtClean="0"/>
              <a:t> и б </a:t>
            </a:r>
            <a:r>
              <a:rPr lang="ru-RU" dirty="0" err="1" smtClean="0"/>
              <a:t>ы</a:t>
            </a:r>
            <a:endParaRPr lang="ru-RU" dirty="0"/>
          </a:p>
        </p:txBody>
      </p:sp>
      <p:pic>
        <p:nvPicPr>
          <p:cNvPr id="4" name="Содержимое 3" descr="gr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643050"/>
            <a:ext cx="9001156" cy="521495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</a:t>
            </a:r>
            <a:r>
              <a:rPr lang="ru-RU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 </a:t>
            </a:r>
            <a:r>
              <a:rPr lang="ru-RU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</a:t>
            </a:r>
            <a:r>
              <a:rPr lang="ru-RU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и б </a:t>
            </a:r>
            <a:r>
              <a:rPr lang="ru-RU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ы</a:t>
            </a:r>
            <a:r>
              <a:rPr lang="ru-RU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я </a:t>
            </a:r>
            <a:r>
              <a:rPr lang="ru-RU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</a:t>
            </a:r>
            <a:r>
              <a:rPr lang="ru-RU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 в и т </a:t>
            </a:r>
            <a:r>
              <a:rPr lang="ru-RU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ы</a:t>
            </a:r>
            <a:r>
              <a:rPr lang="ru-RU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е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7-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7643865" cy="5214974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</a:t>
            </a:r>
            <a:endParaRPr lang="ru-RU" dirty="0"/>
          </a:p>
        </p:txBody>
      </p:sp>
      <p:pic>
        <p:nvPicPr>
          <p:cNvPr id="4" name="Рисунок 3" descr="005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5099304" cy="35004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786" y="407194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БЛЕДНАЯ      ПОГАНКА</a:t>
            </a:r>
            <a:endParaRPr lang="ru-RU" sz="2400" dirty="0"/>
          </a:p>
        </p:txBody>
      </p:sp>
      <p:pic>
        <p:nvPicPr>
          <p:cNvPr id="6" name="Рисунок 5" descr="normal_myhom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857232"/>
            <a:ext cx="4286280" cy="60007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14678" y="628652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МУХОМОР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ГРИБЫ-ДВОЙНИКИ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Содержимое 3" descr="6848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357298"/>
            <a:ext cx="7429552" cy="550070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  </a:t>
            </a:r>
            <a:r>
              <a:rPr lang="ru-RU" dirty="0" smtClean="0"/>
              <a:t>           с б о </a:t>
            </a:r>
            <a:r>
              <a:rPr lang="ru-RU" dirty="0" err="1" smtClean="0"/>
              <a:t>р</a:t>
            </a:r>
            <a:r>
              <a:rPr lang="ru-RU" dirty="0" smtClean="0"/>
              <a:t>    г </a:t>
            </a:r>
            <a:r>
              <a:rPr lang="ru-RU" dirty="0" err="1" smtClean="0"/>
              <a:t>р</a:t>
            </a:r>
            <a:r>
              <a:rPr lang="ru-RU" dirty="0" smtClean="0"/>
              <a:t> и б о 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собирать грибы в лесу нужно умело, если не знаете что за гриб, незачем сбивать или топтать: он пригодится лесным зверям и птицам.                        </a:t>
            </a:r>
          </a:p>
          <a:p>
            <a:pPr>
              <a:buNone/>
            </a:pPr>
            <a:r>
              <a:rPr lang="ru-RU" dirty="0" smtClean="0"/>
              <a:t> ГРИБЫ – это дары природы!                                  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teatr_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4286256"/>
            <a:ext cx="6000792" cy="257174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387</TotalTime>
  <Words>196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Разнообразие  грибов</vt:lpstr>
      <vt:lpstr>              о г л а в л е н и е</vt:lpstr>
      <vt:lpstr>Грибы-живые организмы.</vt:lpstr>
      <vt:lpstr>Строение шляпочного гриба</vt:lpstr>
      <vt:lpstr>         с ъ е д о б н ы е        г р и б ы</vt:lpstr>
      <vt:lpstr>          г р и б ы         я д о в и т ы е</vt:lpstr>
      <vt:lpstr>Слайд 7</vt:lpstr>
      <vt:lpstr>                      ГРИБЫ-ДВОЙНИКИ</vt:lpstr>
      <vt:lpstr>                       с б о р    г р и б о в</vt:lpstr>
      <vt:lpstr>           Памятка  сборщику  грибов</vt:lpstr>
      <vt:lpstr>Слайд 11</vt:lpstr>
    </vt:vector>
  </TitlesOfParts>
  <Company>470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три состояния воды</dc:title>
  <dc:creator>inform</dc:creator>
  <cp:lastModifiedBy>inform</cp:lastModifiedBy>
  <cp:revision>40</cp:revision>
  <dcterms:created xsi:type="dcterms:W3CDTF">2008-10-13T13:25:13Z</dcterms:created>
  <dcterms:modified xsi:type="dcterms:W3CDTF">2008-10-15T14:23:25Z</dcterms:modified>
</cp:coreProperties>
</file>