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70" r:id="rId3"/>
    <p:sldId id="259" r:id="rId4"/>
    <p:sldId id="284" r:id="rId5"/>
    <p:sldId id="281" r:id="rId6"/>
    <p:sldId id="282" r:id="rId7"/>
    <p:sldId id="283" r:id="rId8"/>
    <p:sldId id="260" r:id="rId9"/>
    <p:sldId id="261" r:id="rId10"/>
    <p:sldId id="262" r:id="rId11"/>
    <p:sldId id="263" r:id="rId12"/>
    <p:sldId id="264" r:id="rId13"/>
    <p:sldId id="266" r:id="rId14"/>
    <p:sldId id="265" r:id="rId15"/>
    <p:sldId id="267" r:id="rId16"/>
    <p:sldId id="268" r:id="rId17"/>
    <p:sldId id="269" r:id="rId18"/>
    <p:sldId id="277" r:id="rId19"/>
    <p:sldId id="271" r:id="rId20"/>
    <p:sldId id="276" r:id="rId21"/>
    <p:sldId id="275" r:id="rId22"/>
    <p:sldId id="272" r:id="rId23"/>
    <p:sldId id="279" r:id="rId24"/>
    <p:sldId id="273" r:id="rId25"/>
    <p:sldId id="274" r:id="rId26"/>
    <p:sldId id="278" r:id="rId27"/>
    <p:sldId id="280"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4"/>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160" autoAdjust="0"/>
    <p:restoredTop sz="94660"/>
  </p:normalViewPr>
  <p:slideViewPr>
    <p:cSldViewPr>
      <p:cViewPr varScale="1">
        <p:scale>
          <a:sx n="66" d="100"/>
          <a:sy n="66" d="100"/>
        </p:scale>
        <p:origin x="-114"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7.xml"/><Relationship Id="rId1" Type="http://schemas.openxmlformats.org/officeDocument/2006/relationships/slide" Target="../slides/slide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0F20F1-BAAA-4E32-B958-D036F89BEE8A}" type="doc">
      <dgm:prSet loTypeId="urn:microsoft.com/office/officeart/2005/8/layout/vList4" loCatId="list" qsTypeId="urn:microsoft.com/office/officeart/2005/8/quickstyle/3d2" qsCatId="3D" csTypeId="urn:microsoft.com/office/officeart/2005/8/colors/accent1_2" csCatId="accent1" phldr="1"/>
      <dgm:spPr/>
      <dgm:t>
        <a:bodyPr/>
        <a:lstStyle/>
        <a:p>
          <a:endParaRPr lang="ru-RU"/>
        </a:p>
      </dgm:t>
    </dgm:pt>
    <dgm:pt modelId="{432534F2-82D0-4FDA-8B20-20785513BB24}">
      <dgm:prSet phldrT="[Текст]"/>
      <dgm:spPr/>
      <dgm:t>
        <a:bodyPr/>
        <a:lstStyle/>
        <a:p>
          <a:r>
            <a:rPr lang="ru-RU" dirty="0" smtClean="0"/>
            <a:t>Б    </a:t>
          </a:r>
          <a:r>
            <a:rPr lang="ru-RU" dirty="0" smtClean="0">
              <a:hlinkClick xmlns:r="http://schemas.openxmlformats.org/officeDocument/2006/relationships" r:id="rId1" action="ppaction://hlinksldjump"/>
            </a:rPr>
            <a:t>Бесхвостые</a:t>
          </a:r>
          <a:endParaRPr lang="ru-RU" dirty="0"/>
        </a:p>
      </dgm:t>
    </dgm:pt>
    <dgm:pt modelId="{3FEA57FD-C053-4C84-B01C-ED217199A5FA}" type="parTrans" cxnId="{1664AA5D-6262-4321-9DB6-268CBEAA2159}">
      <dgm:prSet/>
      <dgm:spPr/>
      <dgm:t>
        <a:bodyPr/>
        <a:lstStyle/>
        <a:p>
          <a:endParaRPr lang="ru-RU"/>
        </a:p>
      </dgm:t>
    </dgm:pt>
    <dgm:pt modelId="{8A37065F-F41A-43CD-8D60-1A5A337A1F15}" type="sibTrans" cxnId="{1664AA5D-6262-4321-9DB6-268CBEAA2159}">
      <dgm:prSet/>
      <dgm:spPr/>
      <dgm:t>
        <a:bodyPr/>
        <a:lstStyle/>
        <a:p>
          <a:endParaRPr lang="ru-RU"/>
        </a:p>
      </dgm:t>
    </dgm:pt>
    <dgm:pt modelId="{01274BAD-FC60-47C2-BAF7-A85AA6E92E78}">
      <dgm:prSet phldrT="[Текст]"/>
      <dgm:spPr/>
      <dgm:t>
        <a:bodyPr/>
        <a:lstStyle/>
        <a:p>
          <a:r>
            <a:rPr lang="ru-RU" dirty="0" smtClean="0"/>
            <a:t>      </a:t>
          </a:r>
          <a:r>
            <a:rPr lang="ru-RU" dirty="0" smtClean="0">
              <a:hlinkClick xmlns:r="http://schemas.openxmlformats.org/officeDocument/2006/relationships" r:id="rId2" action="ppaction://hlinksldjump"/>
            </a:rPr>
            <a:t>Безногие</a:t>
          </a:r>
          <a:endParaRPr lang="ru-RU" dirty="0"/>
        </a:p>
      </dgm:t>
    </dgm:pt>
    <dgm:pt modelId="{39F9E1EB-E9BA-47FF-9EB2-842FBFDE5A6D}" type="parTrans" cxnId="{EF1A1ADF-B737-4845-B8CA-E290D2BCD70F}">
      <dgm:prSet/>
      <dgm:spPr/>
      <dgm:t>
        <a:bodyPr/>
        <a:lstStyle/>
        <a:p>
          <a:endParaRPr lang="ru-RU"/>
        </a:p>
      </dgm:t>
    </dgm:pt>
    <dgm:pt modelId="{8FBB41A5-0D45-4BE6-8862-C88D03B6E9D1}" type="sibTrans" cxnId="{EF1A1ADF-B737-4845-B8CA-E290D2BCD70F}">
      <dgm:prSet/>
      <dgm:spPr/>
      <dgm:t>
        <a:bodyPr/>
        <a:lstStyle/>
        <a:p>
          <a:endParaRPr lang="ru-RU"/>
        </a:p>
      </dgm:t>
    </dgm:pt>
    <dgm:pt modelId="{639E0B82-3364-4726-B26B-C4FB89DEFBDF}">
      <dgm:prSet phldrT="[Текст]"/>
      <dgm:spPr/>
      <dgm:t>
        <a:bodyPr/>
        <a:lstStyle/>
        <a:p>
          <a:r>
            <a:rPr lang="ru-RU" dirty="0" smtClean="0"/>
            <a:t>      </a:t>
          </a:r>
          <a:r>
            <a:rPr lang="ru-RU" dirty="0" smtClean="0">
              <a:hlinkClick xmlns:r="http://schemas.openxmlformats.org/officeDocument/2006/relationships" r:id="rId3" action="ppaction://hlinksldjump"/>
            </a:rPr>
            <a:t>Хвостатые</a:t>
          </a:r>
          <a:endParaRPr lang="ru-RU" dirty="0"/>
        </a:p>
      </dgm:t>
    </dgm:pt>
    <dgm:pt modelId="{6C714DDC-C2E2-4EEA-A7CC-58BCECCB8081}" type="sibTrans" cxnId="{17399F41-B897-4A5A-ACE3-E5C796D0726C}">
      <dgm:prSet/>
      <dgm:spPr/>
      <dgm:t>
        <a:bodyPr/>
        <a:lstStyle/>
        <a:p>
          <a:endParaRPr lang="ru-RU"/>
        </a:p>
      </dgm:t>
    </dgm:pt>
    <dgm:pt modelId="{E4028EB6-96E6-4791-AE92-D7F255D0B2B0}" type="parTrans" cxnId="{17399F41-B897-4A5A-ACE3-E5C796D0726C}">
      <dgm:prSet/>
      <dgm:spPr/>
      <dgm:t>
        <a:bodyPr/>
        <a:lstStyle/>
        <a:p>
          <a:endParaRPr lang="ru-RU"/>
        </a:p>
      </dgm:t>
    </dgm:pt>
    <dgm:pt modelId="{CCDF84E9-B95B-4C40-948A-76A04FD8A690}" type="pres">
      <dgm:prSet presAssocID="{530F20F1-BAAA-4E32-B958-D036F89BEE8A}" presName="linear" presStyleCnt="0">
        <dgm:presLayoutVars>
          <dgm:dir/>
          <dgm:resizeHandles val="exact"/>
        </dgm:presLayoutVars>
      </dgm:prSet>
      <dgm:spPr/>
      <dgm:t>
        <a:bodyPr/>
        <a:lstStyle/>
        <a:p>
          <a:endParaRPr lang="ru-RU"/>
        </a:p>
      </dgm:t>
    </dgm:pt>
    <dgm:pt modelId="{1B854FA5-FD61-491D-8008-0B95196D6767}" type="pres">
      <dgm:prSet presAssocID="{432534F2-82D0-4FDA-8B20-20785513BB24}" presName="comp" presStyleCnt="0"/>
      <dgm:spPr/>
    </dgm:pt>
    <dgm:pt modelId="{345A0A2B-C72E-4B36-BD15-C43962A64B1C}" type="pres">
      <dgm:prSet presAssocID="{432534F2-82D0-4FDA-8B20-20785513BB24}" presName="box" presStyleLbl="node1" presStyleIdx="0" presStyleCnt="3" custLinFactNeighborX="-3722" custLinFactNeighborY="7393"/>
      <dgm:spPr/>
      <dgm:t>
        <a:bodyPr/>
        <a:lstStyle/>
        <a:p>
          <a:endParaRPr lang="ru-RU"/>
        </a:p>
      </dgm:t>
    </dgm:pt>
    <dgm:pt modelId="{43D89B83-9E6E-4BA2-B396-E791E2FA7ED2}" type="pres">
      <dgm:prSet presAssocID="{432534F2-82D0-4FDA-8B20-20785513BB24}" presName="img" presStyleLbl="fgImgPlace1" presStyleIdx="0" presStyleCnt="3" custScaleX="175359" custScaleY="135502" custLinFactNeighborX="14411" custLinFactNeighborY="2634"/>
      <dgm:spPr>
        <a:blipFill rotWithShape="0">
          <a:blip xmlns:r="http://schemas.openxmlformats.org/officeDocument/2006/relationships" r:embed="rId4"/>
          <a:stretch>
            <a:fillRect/>
          </a:stretch>
        </a:blipFill>
      </dgm:spPr>
    </dgm:pt>
    <dgm:pt modelId="{7AB363F4-6DD0-43A7-805B-3654D7531A3E}" type="pres">
      <dgm:prSet presAssocID="{432534F2-82D0-4FDA-8B20-20785513BB24}" presName="text" presStyleLbl="node1" presStyleIdx="0" presStyleCnt="3">
        <dgm:presLayoutVars>
          <dgm:bulletEnabled val="1"/>
        </dgm:presLayoutVars>
      </dgm:prSet>
      <dgm:spPr/>
      <dgm:t>
        <a:bodyPr/>
        <a:lstStyle/>
        <a:p>
          <a:endParaRPr lang="ru-RU"/>
        </a:p>
      </dgm:t>
    </dgm:pt>
    <dgm:pt modelId="{B34C2298-7542-4A92-8020-49C7976CBF0E}" type="pres">
      <dgm:prSet presAssocID="{8A37065F-F41A-43CD-8D60-1A5A337A1F15}" presName="spacer" presStyleCnt="0"/>
      <dgm:spPr/>
    </dgm:pt>
    <dgm:pt modelId="{452AAC9B-F658-4C30-894D-2C16325E0F3B}" type="pres">
      <dgm:prSet presAssocID="{639E0B82-3364-4726-B26B-C4FB89DEFBDF}" presName="comp" presStyleCnt="0"/>
      <dgm:spPr/>
    </dgm:pt>
    <dgm:pt modelId="{0935EABD-CF2B-4384-951E-8B370B09878F}" type="pres">
      <dgm:prSet presAssocID="{639E0B82-3364-4726-B26B-C4FB89DEFBDF}" presName="box" presStyleLbl="node1" presStyleIdx="1" presStyleCnt="3" custLinFactNeighborX="-3678" custLinFactNeighborY="7570"/>
      <dgm:spPr/>
      <dgm:t>
        <a:bodyPr/>
        <a:lstStyle/>
        <a:p>
          <a:endParaRPr lang="ru-RU"/>
        </a:p>
      </dgm:t>
    </dgm:pt>
    <dgm:pt modelId="{FE8B50B7-9A8A-49ED-B47D-71997AE03A8A}" type="pres">
      <dgm:prSet presAssocID="{639E0B82-3364-4726-B26B-C4FB89DEFBDF}" presName="img" presStyleLbl="fgImgPlace1" presStyleIdx="1" presStyleCnt="3" custScaleX="174472" custScaleY="135511" custLinFactNeighborX="14189" custLinFactNeighborY="2860"/>
      <dgm:spPr>
        <a:blipFill rotWithShape="0">
          <a:blip xmlns:r="http://schemas.openxmlformats.org/officeDocument/2006/relationships" r:embed="rId5"/>
          <a:stretch>
            <a:fillRect/>
          </a:stretch>
        </a:blipFill>
      </dgm:spPr>
    </dgm:pt>
    <dgm:pt modelId="{821A0688-FEBB-4BD5-9061-2BF2EB143AEA}" type="pres">
      <dgm:prSet presAssocID="{639E0B82-3364-4726-B26B-C4FB89DEFBDF}" presName="text" presStyleLbl="node1" presStyleIdx="1" presStyleCnt="3">
        <dgm:presLayoutVars>
          <dgm:bulletEnabled val="1"/>
        </dgm:presLayoutVars>
      </dgm:prSet>
      <dgm:spPr/>
      <dgm:t>
        <a:bodyPr/>
        <a:lstStyle/>
        <a:p>
          <a:endParaRPr lang="ru-RU"/>
        </a:p>
      </dgm:t>
    </dgm:pt>
    <dgm:pt modelId="{F30987BA-E66B-4CED-925A-2B61FF275BB2}" type="pres">
      <dgm:prSet presAssocID="{6C714DDC-C2E2-4EEA-A7CC-58BCECCB8081}" presName="spacer" presStyleCnt="0"/>
      <dgm:spPr/>
    </dgm:pt>
    <dgm:pt modelId="{79DE76FB-E5A1-48A0-B384-366AA0BDDABA}" type="pres">
      <dgm:prSet presAssocID="{01274BAD-FC60-47C2-BAF7-A85AA6E92E78}" presName="comp" presStyleCnt="0"/>
      <dgm:spPr/>
    </dgm:pt>
    <dgm:pt modelId="{8F7DE28E-625E-4296-AF3C-2535FBC90CEB}" type="pres">
      <dgm:prSet presAssocID="{01274BAD-FC60-47C2-BAF7-A85AA6E92E78}" presName="box" presStyleLbl="node1" presStyleIdx="2" presStyleCnt="3" custLinFactNeighborX="-3757" custLinFactNeighborY="-852"/>
      <dgm:spPr/>
      <dgm:t>
        <a:bodyPr/>
        <a:lstStyle/>
        <a:p>
          <a:endParaRPr lang="ru-RU"/>
        </a:p>
      </dgm:t>
    </dgm:pt>
    <dgm:pt modelId="{95E7D890-55F1-42F1-8EB6-F0B09AE776DC}" type="pres">
      <dgm:prSet presAssocID="{01274BAD-FC60-47C2-BAF7-A85AA6E92E78}" presName="img" presStyleLbl="fgImgPlace1" presStyleIdx="2" presStyleCnt="3" custScaleX="176045" custScaleY="133283" custLinFactNeighborX="14582" custLinFactNeighborY="3077"/>
      <dgm:spPr>
        <a:blipFill rotWithShape="0">
          <a:blip xmlns:r="http://schemas.openxmlformats.org/officeDocument/2006/relationships" r:embed="rId6"/>
          <a:stretch>
            <a:fillRect/>
          </a:stretch>
        </a:blipFill>
      </dgm:spPr>
    </dgm:pt>
    <dgm:pt modelId="{4726F069-EDEF-4367-8E8B-47AD7999ABC4}" type="pres">
      <dgm:prSet presAssocID="{01274BAD-FC60-47C2-BAF7-A85AA6E92E78}" presName="text" presStyleLbl="node1" presStyleIdx="2" presStyleCnt="3">
        <dgm:presLayoutVars>
          <dgm:bulletEnabled val="1"/>
        </dgm:presLayoutVars>
      </dgm:prSet>
      <dgm:spPr/>
      <dgm:t>
        <a:bodyPr/>
        <a:lstStyle/>
        <a:p>
          <a:endParaRPr lang="ru-RU"/>
        </a:p>
      </dgm:t>
    </dgm:pt>
  </dgm:ptLst>
  <dgm:cxnLst>
    <dgm:cxn modelId="{DE20E7B5-4778-4804-9468-F6E6F716A237}" type="presOf" srcId="{639E0B82-3364-4726-B26B-C4FB89DEFBDF}" destId="{0935EABD-CF2B-4384-951E-8B370B09878F}" srcOrd="0" destOrd="0" presId="urn:microsoft.com/office/officeart/2005/8/layout/vList4"/>
    <dgm:cxn modelId="{1664AA5D-6262-4321-9DB6-268CBEAA2159}" srcId="{530F20F1-BAAA-4E32-B958-D036F89BEE8A}" destId="{432534F2-82D0-4FDA-8B20-20785513BB24}" srcOrd="0" destOrd="0" parTransId="{3FEA57FD-C053-4C84-B01C-ED217199A5FA}" sibTransId="{8A37065F-F41A-43CD-8D60-1A5A337A1F15}"/>
    <dgm:cxn modelId="{8273B432-A605-4CD8-BBEB-7155DAE5D78A}" type="presOf" srcId="{432534F2-82D0-4FDA-8B20-20785513BB24}" destId="{7AB363F4-6DD0-43A7-805B-3654D7531A3E}" srcOrd="1" destOrd="0" presId="urn:microsoft.com/office/officeart/2005/8/layout/vList4"/>
    <dgm:cxn modelId="{099E35BD-8EC7-453F-B3FC-09567D465F26}" type="presOf" srcId="{530F20F1-BAAA-4E32-B958-D036F89BEE8A}" destId="{CCDF84E9-B95B-4C40-948A-76A04FD8A690}" srcOrd="0" destOrd="0" presId="urn:microsoft.com/office/officeart/2005/8/layout/vList4"/>
    <dgm:cxn modelId="{B4F35393-09ED-4F50-82D0-F5579E68E757}" type="presOf" srcId="{432534F2-82D0-4FDA-8B20-20785513BB24}" destId="{345A0A2B-C72E-4B36-BD15-C43962A64B1C}" srcOrd="0" destOrd="0" presId="urn:microsoft.com/office/officeart/2005/8/layout/vList4"/>
    <dgm:cxn modelId="{E29EA13B-D3DF-4485-B451-A63A422F40DE}" type="presOf" srcId="{01274BAD-FC60-47C2-BAF7-A85AA6E92E78}" destId="{4726F069-EDEF-4367-8E8B-47AD7999ABC4}" srcOrd="1" destOrd="0" presId="urn:microsoft.com/office/officeart/2005/8/layout/vList4"/>
    <dgm:cxn modelId="{EF1A1ADF-B737-4845-B8CA-E290D2BCD70F}" srcId="{530F20F1-BAAA-4E32-B958-D036F89BEE8A}" destId="{01274BAD-FC60-47C2-BAF7-A85AA6E92E78}" srcOrd="2" destOrd="0" parTransId="{39F9E1EB-E9BA-47FF-9EB2-842FBFDE5A6D}" sibTransId="{8FBB41A5-0D45-4BE6-8862-C88D03B6E9D1}"/>
    <dgm:cxn modelId="{E7021337-1D90-4B26-8436-FCDE48C5EEC1}" type="presOf" srcId="{01274BAD-FC60-47C2-BAF7-A85AA6E92E78}" destId="{8F7DE28E-625E-4296-AF3C-2535FBC90CEB}" srcOrd="0" destOrd="0" presId="urn:microsoft.com/office/officeart/2005/8/layout/vList4"/>
    <dgm:cxn modelId="{17399F41-B897-4A5A-ACE3-E5C796D0726C}" srcId="{530F20F1-BAAA-4E32-B958-D036F89BEE8A}" destId="{639E0B82-3364-4726-B26B-C4FB89DEFBDF}" srcOrd="1" destOrd="0" parTransId="{E4028EB6-96E6-4791-AE92-D7F255D0B2B0}" sibTransId="{6C714DDC-C2E2-4EEA-A7CC-58BCECCB8081}"/>
    <dgm:cxn modelId="{270844FF-DF48-49E7-9CD4-6925F493EE03}" type="presOf" srcId="{639E0B82-3364-4726-B26B-C4FB89DEFBDF}" destId="{821A0688-FEBB-4BD5-9061-2BF2EB143AEA}" srcOrd="1" destOrd="0" presId="urn:microsoft.com/office/officeart/2005/8/layout/vList4"/>
    <dgm:cxn modelId="{CEAA26E4-B5EE-47E5-B05E-558868FFEF71}" type="presParOf" srcId="{CCDF84E9-B95B-4C40-948A-76A04FD8A690}" destId="{1B854FA5-FD61-491D-8008-0B95196D6767}" srcOrd="0" destOrd="0" presId="urn:microsoft.com/office/officeart/2005/8/layout/vList4"/>
    <dgm:cxn modelId="{5DF85598-57AD-45AA-877E-FCAC5692FBEC}" type="presParOf" srcId="{1B854FA5-FD61-491D-8008-0B95196D6767}" destId="{345A0A2B-C72E-4B36-BD15-C43962A64B1C}" srcOrd="0" destOrd="0" presId="urn:microsoft.com/office/officeart/2005/8/layout/vList4"/>
    <dgm:cxn modelId="{83471875-DD0F-44C5-85A8-4496896611C6}" type="presParOf" srcId="{1B854FA5-FD61-491D-8008-0B95196D6767}" destId="{43D89B83-9E6E-4BA2-B396-E791E2FA7ED2}" srcOrd="1" destOrd="0" presId="urn:microsoft.com/office/officeart/2005/8/layout/vList4"/>
    <dgm:cxn modelId="{B87255C0-B4F7-4D75-B91C-09151603A07D}" type="presParOf" srcId="{1B854FA5-FD61-491D-8008-0B95196D6767}" destId="{7AB363F4-6DD0-43A7-805B-3654D7531A3E}" srcOrd="2" destOrd="0" presId="urn:microsoft.com/office/officeart/2005/8/layout/vList4"/>
    <dgm:cxn modelId="{07B4C5E4-9638-4033-8DB8-9BDE48BEE25D}" type="presParOf" srcId="{CCDF84E9-B95B-4C40-948A-76A04FD8A690}" destId="{B34C2298-7542-4A92-8020-49C7976CBF0E}" srcOrd="1" destOrd="0" presId="urn:microsoft.com/office/officeart/2005/8/layout/vList4"/>
    <dgm:cxn modelId="{C00E5CD9-32A1-4B91-948B-0E9BC3A92B60}" type="presParOf" srcId="{CCDF84E9-B95B-4C40-948A-76A04FD8A690}" destId="{452AAC9B-F658-4C30-894D-2C16325E0F3B}" srcOrd="2" destOrd="0" presId="urn:microsoft.com/office/officeart/2005/8/layout/vList4"/>
    <dgm:cxn modelId="{2F36FD66-D175-4EE8-AB9D-DCE087742E3E}" type="presParOf" srcId="{452AAC9B-F658-4C30-894D-2C16325E0F3B}" destId="{0935EABD-CF2B-4384-951E-8B370B09878F}" srcOrd="0" destOrd="0" presId="urn:microsoft.com/office/officeart/2005/8/layout/vList4"/>
    <dgm:cxn modelId="{27282796-6744-4F96-A15A-A7F33E3E5D5E}" type="presParOf" srcId="{452AAC9B-F658-4C30-894D-2C16325E0F3B}" destId="{FE8B50B7-9A8A-49ED-B47D-71997AE03A8A}" srcOrd="1" destOrd="0" presId="urn:microsoft.com/office/officeart/2005/8/layout/vList4"/>
    <dgm:cxn modelId="{C34CBBD2-C8A7-4FB3-A5D3-12A23EEE73FC}" type="presParOf" srcId="{452AAC9B-F658-4C30-894D-2C16325E0F3B}" destId="{821A0688-FEBB-4BD5-9061-2BF2EB143AEA}" srcOrd="2" destOrd="0" presId="urn:microsoft.com/office/officeart/2005/8/layout/vList4"/>
    <dgm:cxn modelId="{18F6E13C-93D1-43BE-AEB2-4613799D36FA}" type="presParOf" srcId="{CCDF84E9-B95B-4C40-948A-76A04FD8A690}" destId="{F30987BA-E66B-4CED-925A-2B61FF275BB2}" srcOrd="3" destOrd="0" presId="urn:microsoft.com/office/officeart/2005/8/layout/vList4"/>
    <dgm:cxn modelId="{AB6FEFAA-0EA0-4376-9E40-2E2DF154F317}" type="presParOf" srcId="{CCDF84E9-B95B-4C40-948A-76A04FD8A690}" destId="{79DE76FB-E5A1-48A0-B384-366AA0BDDABA}" srcOrd="4" destOrd="0" presId="urn:microsoft.com/office/officeart/2005/8/layout/vList4"/>
    <dgm:cxn modelId="{8626F9E7-D523-4FA7-83A9-E54BB8B4D33C}" type="presParOf" srcId="{79DE76FB-E5A1-48A0-B384-366AA0BDDABA}" destId="{8F7DE28E-625E-4296-AF3C-2535FBC90CEB}" srcOrd="0" destOrd="0" presId="urn:microsoft.com/office/officeart/2005/8/layout/vList4"/>
    <dgm:cxn modelId="{2D9E3CF7-77A1-4650-B51C-1CE8084DFACE}" type="presParOf" srcId="{79DE76FB-E5A1-48A0-B384-366AA0BDDABA}" destId="{95E7D890-55F1-42F1-8EB6-F0B09AE776DC}" srcOrd="1" destOrd="0" presId="urn:microsoft.com/office/officeart/2005/8/layout/vList4"/>
    <dgm:cxn modelId="{A865A10B-7A5E-4DCF-86CC-3049620DA62A}" type="presParOf" srcId="{79DE76FB-E5A1-48A0-B384-366AA0BDDABA}" destId="{4726F069-EDEF-4367-8E8B-47AD7999ABC4}" srcOrd="2" destOrd="0" presId="urn:microsoft.com/office/officeart/2005/8/layout/vList4"/>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E969058-588C-44E1-8633-DB74EEF81A19}" type="datetimeFigureOut">
              <a:rPr lang="ru-RU"/>
              <a:pPr>
                <a:defRPr/>
              </a:pPr>
              <a:t>24.03.2008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961A25C-A2B3-491D-B5A5-EF1C021E2F8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ED138FE-63A4-4BD8-B121-A7DEA78DC3C8}" type="datetimeFigureOut">
              <a:rPr lang="ru-RU"/>
              <a:pPr>
                <a:defRPr/>
              </a:pPr>
              <a:t>24.03.2008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2193DE0-48EB-4564-B632-F723CDB38E1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17CC8EF-36C8-4928-A4A9-120304AD0599}" type="datetimeFigureOut">
              <a:rPr lang="ru-RU"/>
              <a:pPr>
                <a:defRPr/>
              </a:pPr>
              <a:t>24.03.2008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786B023-EC0F-4AE6-8B47-E5EFB65CB74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E553662-5F69-4618-AD99-EC3A8D211DDC}" type="datetimeFigureOut">
              <a:rPr lang="ru-RU"/>
              <a:pPr>
                <a:defRPr/>
              </a:pPr>
              <a:t>24.03.2008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EB166E0-E26E-4E2A-A5C8-31BDECBDCCB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DE4ACF1-F611-4B17-801E-7A1DFF598100}" type="datetimeFigureOut">
              <a:rPr lang="ru-RU"/>
              <a:pPr>
                <a:defRPr/>
              </a:pPr>
              <a:t>24.03.2008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85915E9-0B68-4475-B0ED-7493B54F350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9EA0543-CEDC-4F9C-9CFD-43BC9666EBAE}" type="datetimeFigureOut">
              <a:rPr lang="ru-RU"/>
              <a:pPr>
                <a:defRPr/>
              </a:pPr>
              <a:t>24.03.2008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E1BE68B-1433-4777-A8A7-4D110EA2F1E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5242E2F-AD5A-45C7-BC84-AAC000FF4977}" type="datetimeFigureOut">
              <a:rPr lang="ru-RU"/>
              <a:pPr>
                <a:defRPr/>
              </a:pPr>
              <a:t>24.03.2008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1172D4B-2A81-497E-A322-6CAF3BE14A6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B3A6C76-C90A-43BB-AB2A-52015B930B20}" type="datetimeFigureOut">
              <a:rPr lang="ru-RU"/>
              <a:pPr>
                <a:defRPr/>
              </a:pPr>
              <a:t>24.03.2008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45E5F16-7C58-484E-B723-9B2BBCFBA14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710289E-4F9C-40A3-ABB1-4617D4AF04F1}" type="datetimeFigureOut">
              <a:rPr lang="ru-RU"/>
              <a:pPr>
                <a:defRPr/>
              </a:pPr>
              <a:t>24.03.2008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AA9016A-6045-4063-81A2-A31F1F86E00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A908467-A8A1-452A-9EE3-017FBE6E819F}" type="datetimeFigureOut">
              <a:rPr lang="ru-RU"/>
              <a:pPr>
                <a:defRPr/>
              </a:pPr>
              <a:t>24.03.2008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68F0FC2-8553-464B-90F7-E41ECF5AF54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A25613D-C0F3-4C09-86B2-435D45095F4A}" type="datetimeFigureOut">
              <a:rPr lang="ru-RU"/>
              <a:pPr>
                <a:defRPr/>
              </a:pPr>
              <a:t>24.03.2008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0FBB6F2-78F9-4490-A990-03848529DC8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E1B3CD1-B814-4EA6-9B4D-08A5763D5D7C}" type="datetimeFigureOut">
              <a:rPr lang="ru-RU"/>
              <a:pPr>
                <a:defRPr/>
              </a:pPr>
              <a:t>24.03.2008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A45875E-725F-40A7-8CEE-9CBEBD1A6589}"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mbria" pitchFamily="18" charset="0"/>
        </a:defRPr>
      </a:lvl2pPr>
      <a:lvl3pPr algn="ctr" rtl="0" eaLnBrk="0" fontAlgn="base" hangingPunct="0">
        <a:spcBef>
          <a:spcPct val="0"/>
        </a:spcBef>
        <a:spcAft>
          <a:spcPct val="0"/>
        </a:spcAft>
        <a:defRPr sz="4400">
          <a:solidFill>
            <a:schemeClr val="tx2"/>
          </a:solidFill>
          <a:latin typeface="Cambria" pitchFamily="18" charset="0"/>
        </a:defRPr>
      </a:lvl3pPr>
      <a:lvl4pPr algn="ctr" rtl="0" eaLnBrk="0" fontAlgn="base" hangingPunct="0">
        <a:spcBef>
          <a:spcPct val="0"/>
        </a:spcBef>
        <a:spcAft>
          <a:spcPct val="0"/>
        </a:spcAft>
        <a:defRPr sz="4400">
          <a:solidFill>
            <a:schemeClr val="tx2"/>
          </a:solidFill>
          <a:latin typeface="Cambria" pitchFamily="18" charset="0"/>
        </a:defRPr>
      </a:lvl4pPr>
      <a:lvl5pPr algn="ctr" rtl="0" eaLnBrk="0" fontAlgn="base" hangingPunct="0">
        <a:spcBef>
          <a:spcPct val="0"/>
        </a:spcBef>
        <a:spcAft>
          <a:spcPct val="0"/>
        </a:spcAft>
        <a:defRPr sz="4400">
          <a:solidFill>
            <a:schemeClr val="tx2"/>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slide" Target="slide20.xml"/></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0.jpeg"/><Relationship Id="rId7" Type="http://schemas.openxmlformats.org/officeDocument/2006/relationships/slide" Target="slide2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slide" Target="slide2.xml"/><Relationship Id="rId5" Type="http://schemas.openxmlformats.org/officeDocument/2006/relationships/image" Target="../media/image32.jpeg"/><Relationship Id="rId10" Type="http://schemas.openxmlformats.org/officeDocument/2006/relationships/image" Target="../media/image17.png"/><Relationship Id="rId4" Type="http://schemas.openxmlformats.org/officeDocument/2006/relationships/image" Target="../media/image31.jpeg"/><Relationship Id="rId9"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2.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slide" Target="slide2.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8.jpeg"/><Relationship Id="rId7" Type="http://schemas.openxmlformats.org/officeDocument/2006/relationships/image" Target="../media/image40.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image" Target="../media/image39.jpeg"/><Relationship Id="rId10" Type="http://schemas.openxmlformats.org/officeDocument/2006/relationships/slide" Target="slide2.xml"/><Relationship Id="rId4" Type="http://schemas.openxmlformats.org/officeDocument/2006/relationships/image" Target="../media/image6.jpeg"/><Relationship Id="rId9" Type="http://schemas.openxmlformats.org/officeDocument/2006/relationships/image" Target="../media/image42.jpeg"/></Relationships>
</file>

<file path=ppt/slides/_rels/slide1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jpeg"/><Relationship Id="rId7" Type="http://schemas.openxmlformats.org/officeDocument/2006/relationships/slide" Target="slide25.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slide" Target="slide2.xml"/><Relationship Id="rId4" Type="http://schemas.openxmlformats.org/officeDocument/2006/relationships/image" Target="../media/image44.jpeg"/><Relationship Id="rId9" Type="http://schemas.openxmlformats.org/officeDocument/2006/relationships/image" Target="../media/image48.jpeg"/></Relationships>
</file>

<file path=ppt/slides/_rels/slide16.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slide" Target="slide2.xml"/><Relationship Id="rId3" Type="http://schemas.openxmlformats.org/officeDocument/2006/relationships/image" Target="../media/image50.jpeg"/><Relationship Id="rId7" Type="http://schemas.openxmlformats.org/officeDocument/2006/relationships/image" Target="../media/image52.jpeg"/><Relationship Id="rId12" Type="http://schemas.openxmlformats.org/officeDocument/2006/relationships/image" Target="../media/image9.pn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56.jpeg"/><Relationship Id="rId5" Type="http://schemas.openxmlformats.org/officeDocument/2006/relationships/slide" Target="slide26.xml"/><Relationship Id="rId10" Type="http://schemas.openxmlformats.org/officeDocument/2006/relationships/image" Target="../media/image55.jpeg"/><Relationship Id="rId4" Type="http://schemas.openxmlformats.org/officeDocument/2006/relationships/image" Target="../media/image51.jpeg"/><Relationship Id="rId9"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slide" Target="slide2.xml"/><Relationship Id="rId2"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13.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6.jpeg"/><Relationship Id="rId18" Type="http://schemas.openxmlformats.org/officeDocument/2006/relationships/slide" Target="slide16.xml"/><Relationship Id="rId3" Type="http://schemas.openxmlformats.org/officeDocument/2006/relationships/image" Target="../media/image1.jpeg"/><Relationship Id="rId21" Type="http://schemas.openxmlformats.org/officeDocument/2006/relationships/image" Target="../media/image10.jpeg"/><Relationship Id="rId7" Type="http://schemas.openxmlformats.org/officeDocument/2006/relationships/image" Target="../media/image3.jpeg"/><Relationship Id="rId12" Type="http://schemas.openxmlformats.org/officeDocument/2006/relationships/slide" Target="slide14.xml"/><Relationship Id="rId17" Type="http://schemas.openxmlformats.org/officeDocument/2006/relationships/image" Target="../media/image8.png"/><Relationship Id="rId2" Type="http://schemas.openxmlformats.org/officeDocument/2006/relationships/slide" Target="slide8.xml"/><Relationship Id="rId16" Type="http://schemas.openxmlformats.org/officeDocument/2006/relationships/slide" Target="slide15.xml"/><Relationship Id="rId20"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image" Target="../media/image7.jpeg"/><Relationship Id="rId10" Type="http://schemas.openxmlformats.org/officeDocument/2006/relationships/slide" Target="slide12.xml"/><Relationship Id="rId19" Type="http://schemas.openxmlformats.org/officeDocument/2006/relationships/image" Target="../media/image9.png"/><Relationship Id="rId4" Type="http://schemas.openxmlformats.org/officeDocument/2006/relationships/slide" Target="slide9.xml"/><Relationship Id="rId9" Type="http://schemas.openxmlformats.org/officeDocument/2006/relationships/image" Target="../media/image4.jpeg"/><Relationship Id="rId14" Type="http://schemas.openxmlformats.org/officeDocument/2006/relationships/slide" Target="slide13.xml"/></Relationships>
</file>

<file path=ppt/slides/_rels/slide20.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5.jpeg"/><Relationship Id="rId7"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slide" Target="slide22.xml"/><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9.jpeg"/><Relationship Id="rId4" Type="http://schemas.openxmlformats.org/officeDocument/2006/relationships/slide" Target="slide26.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 Target="slide18.xml"/><Relationship Id="rId7"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21.jpeg"/><Relationship Id="rId4" Type="http://schemas.openxmlformats.org/officeDocument/2006/relationships/image" Target="../media/image1.jpeg"/><Relationship Id="rId9"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19.xml"/><Relationship Id="rId7"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3"/>
          <p:cNvSpPr>
            <a:spLocks noGrp="1"/>
          </p:cNvSpPr>
          <p:nvPr>
            <p:ph type="ctrTitle"/>
          </p:nvPr>
        </p:nvSpPr>
        <p:spPr>
          <a:xfrm>
            <a:off x="642938" y="2143125"/>
            <a:ext cx="7772400" cy="1470025"/>
          </a:xfrm>
        </p:spPr>
        <p:txBody>
          <a:bodyPr/>
          <a:lstStyle/>
          <a:p>
            <a:pPr eaLnBrk="1" hangingPunct="1"/>
            <a:r>
              <a:rPr lang="ru-RU" sz="5400" smtClean="0">
                <a:latin typeface="Times New Roman" pitchFamily="18" charset="0"/>
                <a:cs typeface="Times New Roman" pitchFamily="18" charset="0"/>
              </a:rPr>
              <a:t>МНОГООБРАЗИЕ </a:t>
            </a:r>
            <a:br>
              <a:rPr lang="ru-RU" sz="5400" smtClean="0">
                <a:latin typeface="Times New Roman" pitchFamily="18" charset="0"/>
                <a:cs typeface="Times New Roman" pitchFamily="18" charset="0"/>
              </a:rPr>
            </a:br>
            <a:r>
              <a:rPr lang="ru-RU" sz="5400" smtClean="0">
                <a:latin typeface="Times New Roman" pitchFamily="18" charset="0"/>
                <a:cs typeface="Times New Roman" pitchFamily="18" charset="0"/>
              </a:rPr>
              <a:t>СПОСОБОВ РАЗМНОЖЕНИЯ</a:t>
            </a:r>
            <a:br>
              <a:rPr lang="ru-RU" sz="5400" smtClean="0">
                <a:latin typeface="Times New Roman" pitchFamily="18" charset="0"/>
                <a:cs typeface="Times New Roman" pitchFamily="18" charset="0"/>
              </a:rPr>
            </a:br>
            <a:r>
              <a:rPr lang="ru-RU" sz="5400" smtClean="0">
                <a:latin typeface="Times New Roman" pitchFamily="18" charset="0"/>
                <a:cs typeface="Times New Roman" pitchFamily="18" charset="0"/>
              </a:rPr>
              <a:t>ЗЕМНОВОДНЫХ</a:t>
            </a:r>
          </a:p>
        </p:txBody>
      </p:sp>
      <p:sp>
        <p:nvSpPr>
          <p:cNvPr id="5" name="Подзаголовок 4"/>
          <p:cNvSpPr>
            <a:spLocks noGrp="1"/>
          </p:cNvSpPr>
          <p:nvPr>
            <p:ph type="subTitle" idx="1"/>
          </p:nvPr>
        </p:nvSpPr>
        <p:spPr>
          <a:xfrm>
            <a:off x="1371600" y="4857750"/>
            <a:ext cx="6486525" cy="1500188"/>
          </a:xfrm>
        </p:spPr>
        <p:txBody>
          <a:bodyPr rtlCol="0">
            <a:normAutofit lnSpcReduction="10000"/>
          </a:bodyPr>
          <a:lstStyle/>
          <a:p>
            <a:pPr algn="r" eaLnBrk="1" fontAlgn="auto" hangingPunct="1">
              <a:spcAft>
                <a:spcPts val="0"/>
              </a:spcAft>
              <a:buFont typeface="Arial" pitchFamily="34" charset="0"/>
              <a:buNone/>
              <a:defRPr/>
            </a:pPr>
            <a:r>
              <a:rPr lang="ru-RU" sz="2800" dirty="0" err="1" smtClean="0"/>
              <a:t>Коноводова</a:t>
            </a:r>
            <a:r>
              <a:rPr lang="ru-RU" sz="2800" dirty="0" smtClean="0"/>
              <a:t> Ю.А.</a:t>
            </a:r>
          </a:p>
          <a:p>
            <a:pPr algn="r" eaLnBrk="1" fontAlgn="auto" hangingPunct="1">
              <a:spcAft>
                <a:spcPts val="0"/>
              </a:spcAft>
              <a:buFont typeface="Arial" pitchFamily="34" charset="0"/>
              <a:buNone/>
              <a:defRPr/>
            </a:pPr>
            <a:r>
              <a:rPr lang="ru-RU" sz="2800" dirty="0" smtClean="0"/>
              <a:t>Учитель биологии </a:t>
            </a:r>
          </a:p>
          <a:p>
            <a:pPr algn="r" eaLnBrk="1" fontAlgn="auto" hangingPunct="1">
              <a:spcAft>
                <a:spcPts val="0"/>
              </a:spcAft>
              <a:buFont typeface="Arial" pitchFamily="34" charset="0"/>
              <a:buNone/>
              <a:defRPr/>
            </a:pPr>
            <a:r>
              <a:rPr lang="ru-RU" sz="2800" dirty="0" smtClean="0"/>
              <a:t>Гимназии №116</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strVal val="#ppt_w*0.70"/>
                                          </p:val>
                                        </p:tav>
                                        <p:tav tm="100000">
                                          <p:val>
                                            <p:strVal val="#ppt_w"/>
                                          </p:val>
                                        </p:tav>
                                      </p:tavLst>
                                    </p:anim>
                                    <p:anim calcmode="lin" valueType="num">
                                      <p:cBhvr>
                                        <p:cTn id="8" dur="2000" fill="hold"/>
                                        <p:tgtEl>
                                          <p:spTgt spid="2050"/>
                                        </p:tgtEl>
                                        <p:attrNameLst>
                                          <p:attrName>ppt_h</p:attrName>
                                        </p:attrNameLst>
                                      </p:cBhvr>
                                      <p:tavLst>
                                        <p:tav tm="0">
                                          <p:val>
                                            <p:strVal val="#ppt_h"/>
                                          </p:val>
                                        </p:tav>
                                        <p:tav tm="100000">
                                          <p:val>
                                            <p:strVal val="#ppt_h"/>
                                          </p:val>
                                        </p:tav>
                                      </p:tavLst>
                                    </p:anim>
                                    <p:animEffect transition="in" filter="fade">
                                      <p:cBhvr>
                                        <p:cTn id="9" dur="2000"/>
                                        <p:tgtEl>
                                          <p:spTgt spid="2050"/>
                                        </p:tgtEl>
                                      </p:cBhvr>
                                    </p:animEffect>
                                  </p:childTnLst>
                                </p:cTn>
                              </p:par>
                            </p:childTnLst>
                          </p:cTn>
                        </p:par>
                        <p:par>
                          <p:cTn id="10" fill="hold">
                            <p:stCondLst>
                              <p:cond delay="2000"/>
                            </p:stCondLst>
                            <p:childTnLst>
                              <p:par>
                                <p:cTn id="11" presetID="37"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anim calcmode="lin" valueType="num">
                                      <p:cBhvr>
                                        <p:cTn id="14"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2000"/>
                                        <p:tgtEl>
                                          <p:spTgt spid="5">
                                            <p:txEl>
                                              <p:pRg st="1" end="1"/>
                                            </p:txEl>
                                          </p:spTgt>
                                        </p:tgtEl>
                                      </p:cBhvr>
                                    </p:animEffect>
                                    <p:anim calcmode="lin" valueType="num">
                                      <p:cBhvr>
                                        <p:cTn id="20"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8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5">
                                            <p:txEl>
                                              <p:pRg st="1" end="1"/>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2000"/>
                                        <p:tgtEl>
                                          <p:spTgt spid="5">
                                            <p:txEl>
                                              <p:pRg st="2" end="2"/>
                                            </p:txEl>
                                          </p:spTgt>
                                        </p:tgtEl>
                                      </p:cBhvr>
                                    </p:animEffect>
                                    <p:anim calcmode="lin" valueType="num">
                                      <p:cBhvr>
                                        <p:cTn id="26"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8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аа.user-ПК\Documents\картинки\785[1].jpg"/>
          <p:cNvPicPr>
            <a:picLocks noChangeAspect="1" noChangeArrowheads="1"/>
          </p:cNvPicPr>
          <p:nvPr/>
        </p:nvPicPr>
        <p:blipFill>
          <a:blip r:embed="rId2"/>
          <a:srcRect/>
          <a:stretch>
            <a:fillRect/>
          </a:stretch>
        </p:blipFill>
        <p:spPr bwMode="auto">
          <a:xfrm>
            <a:off x="571472" y="3929066"/>
            <a:ext cx="3747133" cy="25889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099" name="Picture 3" descr="C:\Users\аа.user-ПК\Documents\картинки\midlaig_b[1].jpg"/>
          <p:cNvPicPr>
            <a:picLocks noChangeAspect="1" noChangeArrowheads="1"/>
          </p:cNvPicPr>
          <p:nvPr/>
        </p:nvPicPr>
        <p:blipFill>
          <a:blip r:embed="rId3"/>
          <a:srcRect/>
          <a:stretch>
            <a:fillRect/>
          </a:stretch>
        </p:blipFill>
        <p:spPr bwMode="auto">
          <a:xfrm>
            <a:off x="5000628" y="1142984"/>
            <a:ext cx="2857488" cy="29375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0" name="Picture 4" descr="C:\Users\аа.user-ПК\Documents\картинки\picture[1].jpg">
            <a:hlinkClick r:id="rId4" action="ppaction://hlinksldjump"/>
          </p:cNvPr>
          <p:cNvPicPr>
            <a:picLocks noChangeAspect="1" noChangeArrowheads="1"/>
          </p:cNvPicPr>
          <p:nvPr/>
        </p:nvPicPr>
        <p:blipFill>
          <a:blip r:embed="rId5"/>
          <a:srcRect/>
          <a:stretch>
            <a:fillRect/>
          </a:stretch>
        </p:blipFill>
        <p:spPr bwMode="auto">
          <a:xfrm>
            <a:off x="1000100" y="1500174"/>
            <a:ext cx="2881310" cy="1906749"/>
          </a:xfrm>
          <a:prstGeom prst="rect">
            <a:avLst/>
          </a:prstGeom>
          <a:ln w="228600" cap="sq" cmpd="thickThin">
            <a:solidFill>
              <a:srgbClr val="000000"/>
            </a:solidFill>
            <a:prstDash val="solid"/>
            <a:miter lim="800000"/>
          </a:ln>
          <a:effectLst>
            <a:innerShdw blurRad="76200">
              <a:srgbClr val="000000"/>
            </a:innerShdw>
          </a:effectLst>
        </p:spPr>
      </p:pic>
      <p:pic>
        <p:nvPicPr>
          <p:cNvPr id="4101" name="Picture 5" descr="C:\Users\аа.user-ПК\Documents\картинки\275px-Discoglossus_galganoi_Ruecken[1].jpg"/>
          <p:cNvPicPr>
            <a:picLocks noChangeAspect="1" noChangeArrowheads="1"/>
          </p:cNvPicPr>
          <p:nvPr/>
        </p:nvPicPr>
        <p:blipFill>
          <a:blip r:embed="rId6"/>
          <a:srcRect/>
          <a:stretch>
            <a:fillRect/>
          </a:stretch>
        </p:blipFill>
        <p:spPr bwMode="auto">
          <a:xfrm>
            <a:off x="5214942" y="4429132"/>
            <a:ext cx="2514600" cy="1884363"/>
          </a:xfrm>
          <a:prstGeom prst="rect">
            <a:avLst/>
          </a:prstGeom>
          <a:ln w="228600" cap="sq" cmpd="thickThin">
            <a:solidFill>
              <a:srgbClr val="000000"/>
            </a:solidFill>
            <a:prstDash val="solid"/>
            <a:miter lim="800000"/>
          </a:ln>
          <a:effectLst>
            <a:innerShdw blurRad="76200">
              <a:srgbClr val="000000"/>
            </a:innerShdw>
          </a:effectLst>
        </p:spPr>
      </p:pic>
      <p:sp>
        <p:nvSpPr>
          <p:cNvPr id="6" name="Прямоугольник 5"/>
          <p:cNvSpPr/>
          <p:nvPr/>
        </p:nvSpPr>
        <p:spPr>
          <a:xfrm>
            <a:off x="285720" y="214290"/>
            <a:ext cx="8643998" cy="923330"/>
          </a:xfrm>
          <a:prstGeom prst="rect">
            <a:avLst/>
          </a:prstGeom>
          <a:noFill/>
        </p:spPr>
        <p:txBody>
          <a:bodyPr>
            <a:spAutoFit/>
          </a:bodyPr>
          <a:lstStyle/>
          <a:p>
            <a:pPr algn="ctr" fontAlgn="auto">
              <a:spcBef>
                <a:spcPts val="0"/>
              </a:spcBef>
              <a:spcAft>
                <a:spcPts val="0"/>
              </a:spcAft>
              <a:defRPr/>
            </a:pPr>
            <a:r>
              <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lt"/>
                <a:cs typeface="+mn-cs"/>
              </a:rPr>
              <a:t>Жаба-повитуха</a:t>
            </a:r>
          </a:p>
        </p:txBody>
      </p:sp>
      <p:sp>
        <p:nvSpPr>
          <p:cNvPr id="7" name="Управляющая кнопка: возврат 6">
            <a:hlinkClick r:id="rId7" action="ppaction://hlinksldjump" highlightClick="1"/>
          </p:cNvPr>
          <p:cNvSpPr/>
          <p:nvPr/>
        </p:nvSpPr>
        <p:spPr>
          <a:xfrm>
            <a:off x="4214813" y="6000750"/>
            <a:ext cx="642937" cy="54292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Scale>
                                      <p:cBhvr>
                                        <p:cTn id="7" dur="2000" decel="50000" fill="hold">
                                          <p:stCondLst>
                                            <p:cond delay="0"/>
                                          </p:stCondLst>
                                        </p:cTn>
                                        <p:tgtEl>
                                          <p:spTgt spid="4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100"/>
                                        </p:tgtEl>
                                        <p:attrNameLst>
                                          <p:attrName>ppt_x</p:attrName>
                                          <p:attrName>ppt_y</p:attrName>
                                        </p:attrNameLst>
                                      </p:cBhvr>
                                    </p:animMotion>
                                    <p:animEffect transition="in" filter="fade">
                                      <p:cBhvr>
                                        <p:cTn id="9" dur="2000"/>
                                        <p:tgtEl>
                                          <p:spTgt spid="4100"/>
                                        </p:tgtEl>
                                      </p:cBhvr>
                                    </p:animEffect>
                                  </p:childTnLst>
                                </p:cTn>
                              </p:par>
                            </p:childTnLst>
                          </p:cTn>
                        </p:par>
                        <p:par>
                          <p:cTn id="10" fill="hold">
                            <p:stCondLst>
                              <p:cond delay="2000"/>
                            </p:stCondLst>
                            <p:childTnLst>
                              <p:par>
                                <p:cTn id="11" presetID="34" presetClass="entr" presetSubtype="0" fill="hold" nodeType="afterEffect">
                                  <p:stCondLst>
                                    <p:cond delay="0"/>
                                  </p:stCondLst>
                                  <p:childTnLst>
                                    <p:set>
                                      <p:cBhvr>
                                        <p:cTn id="12" dur="1" fill="hold">
                                          <p:stCondLst>
                                            <p:cond delay="0"/>
                                          </p:stCondLst>
                                        </p:cTn>
                                        <p:tgtEl>
                                          <p:spTgt spid="4101"/>
                                        </p:tgtEl>
                                        <p:attrNameLst>
                                          <p:attrName>style.visibility</p:attrName>
                                        </p:attrNameLst>
                                      </p:cBhvr>
                                      <p:to>
                                        <p:strVal val="visible"/>
                                      </p:to>
                                    </p:set>
                                    <p:anim from="(-#ppt_w/2)" to="(#ppt_x)" calcmode="lin" valueType="num">
                                      <p:cBhvr>
                                        <p:cTn id="13" dur="1200" fill="hold">
                                          <p:stCondLst>
                                            <p:cond delay="0"/>
                                          </p:stCondLst>
                                        </p:cTn>
                                        <p:tgtEl>
                                          <p:spTgt spid="4101"/>
                                        </p:tgtEl>
                                        <p:attrNameLst>
                                          <p:attrName>ppt_x</p:attrName>
                                        </p:attrNameLst>
                                      </p:cBhvr>
                                    </p:anim>
                                    <p:anim from="0" to="-1.0" calcmode="lin" valueType="num">
                                      <p:cBhvr>
                                        <p:cTn id="14" dur="400" decel="50000" autoRev="1" fill="hold">
                                          <p:stCondLst>
                                            <p:cond delay="1200"/>
                                          </p:stCondLst>
                                        </p:cTn>
                                        <p:tgtEl>
                                          <p:spTgt spid="4101"/>
                                        </p:tgtEl>
                                        <p:attrNameLst>
                                          <p:attrName>xshear</p:attrName>
                                        </p:attrNameLst>
                                      </p:cBhvr>
                                    </p:anim>
                                    <p:animScale>
                                      <p:cBhvr>
                                        <p:cTn id="15" dur="400" decel="100000" autoRev="1" fill="hold">
                                          <p:stCondLst>
                                            <p:cond delay="1200"/>
                                          </p:stCondLst>
                                        </p:cTn>
                                        <p:tgtEl>
                                          <p:spTgt spid="4101"/>
                                        </p:tgtEl>
                                      </p:cBhvr>
                                      <p:from x="100000" y="100000"/>
                                      <p:to x="80000" y="100000"/>
                                    </p:animScale>
                                    <p:anim by="(#ppt_h/3+#ppt_w*0.1)" calcmode="lin" valueType="num">
                                      <p:cBhvr additive="sum">
                                        <p:cTn id="16" dur="400" decel="100000" autoRev="1" fill="hold">
                                          <p:stCondLst>
                                            <p:cond delay="1200"/>
                                          </p:stCondLst>
                                        </p:cTn>
                                        <p:tgtEl>
                                          <p:spTgt spid="4101"/>
                                        </p:tgtEl>
                                        <p:attrNameLst>
                                          <p:attrName>ppt_x</p:attrName>
                                        </p:attrNameLst>
                                      </p:cBhvr>
                                    </p:anim>
                                  </p:childTnLst>
                                </p:cTn>
                              </p:par>
                            </p:childTnLst>
                          </p:cTn>
                        </p:par>
                        <p:par>
                          <p:cTn id="17" fill="hold">
                            <p:stCondLst>
                              <p:cond delay="4000"/>
                            </p:stCondLst>
                            <p:childTnLst>
                              <p:par>
                                <p:cTn id="18" presetID="19" presetClass="entr" presetSubtype="10" fill="hold" nodeType="afterEffect">
                                  <p:stCondLst>
                                    <p:cond delay="0"/>
                                  </p:stCondLst>
                                  <p:childTnLst>
                                    <p:set>
                                      <p:cBhvr>
                                        <p:cTn id="19" dur="1" fill="hold">
                                          <p:stCondLst>
                                            <p:cond delay="0"/>
                                          </p:stCondLst>
                                        </p:cTn>
                                        <p:tgtEl>
                                          <p:spTgt spid="4099"/>
                                        </p:tgtEl>
                                        <p:attrNameLst>
                                          <p:attrName>style.visibility</p:attrName>
                                        </p:attrNameLst>
                                      </p:cBhvr>
                                      <p:to>
                                        <p:strVal val="visible"/>
                                      </p:to>
                                    </p:set>
                                    <p:anim calcmode="lin" valueType="num">
                                      <p:cBhvr>
                                        <p:cTn id="20" dur="2000" fill="hold"/>
                                        <p:tgtEl>
                                          <p:spTgt spid="4099"/>
                                        </p:tgtEl>
                                        <p:attrNameLst>
                                          <p:attrName>ppt_w</p:attrName>
                                        </p:attrNameLst>
                                      </p:cBhvr>
                                      <p:tavLst>
                                        <p:tav tm="0" fmla="#ppt_w*sin(2.5*pi*$)">
                                          <p:val>
                                            <p:fltVal val="0"/>
                                          </p:val>
                                        </p:tav>
                                        <p:tav tm="100000">
                                          <p:val>
                                            <p:fltVal val="1"/>
                                          </p:val>
                                        </p:tav>
                                      </p:tavLst>
                                    </p:anim>
                                    <p:anim calcmode="lin" valueType="num">
                                      <p:cBhvr>
                                        <p:cTn id="21" dur="2000" fill="hold"/>
                                        <p:tgtEl>
                                          <p:spTgt spid="4099"/>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25" presetClass="entr" presetSubtype="0" fill="hold" nodeType="after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p:cTn id="25" dur="10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26" dur="10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27" dur="1000" accel="50000" fill="hold">
                                          <p:stCondLst>
                                            <p:cond delay="1000"/>
                                          </p:stCondLst>
                                        </p:cTn>
                                        <p:tgtEl>
                                          <p:spTgt spid="4098"/>
                                        </p:tgtEl>
                                        <p:attrNameLst>
                                          <p:attrName>ppt_w</p:attrName>
                                        </p:attrNameLst>
                                      </p:cBhvr>
                                      <p:tavLst>
                                        <p:tav tm="0">
                                          <p:val>
                                            <p:strVal val="#ppt_w*.05"/>
                                          </p:val>
                                        </p:tav>
                                        <p:tav tm="100000">
                                          <p:val>
                                            <p:strVal val="#ppt_w"/>
                                          </p:val>
                                        </p:tav>
                                      </p:tavLst>
                                    </p:anim>
                                    <p:anim calcmode="lin" valueType="num">
                                      <p:cBhvr>
                                        <p:cTn id="28" dur="2000" fill="hold"/>
                                        <p:tgtEl>
                                          <p:spTgt spid="4098"/>
                                        </p:tgtEl>
                                        <p:attrNameLst>
                                          <p:attrName>ppt_h</p:attrName>
                                        </p:attrNameLst>
                                      </p:cBhvr>
                                      <p:tavLst>
                                        <p:tav tm="0">
                                          <p:val>
                                            <p:strVal val="#ppt_h"/>
                                          </p:val>
                                        </p:tav>
                                        <p:tav tm="100000">
                                          <p:val>
                                            <p:strVal val="#ppt_h"/>
                                          </p:val>
                                        </p:tav>
                                      </p:tavLst>
                                    </p:anim>
                                    <p:anim calcmode="lin" valueType="num">
                                      <p:cBhvr>
                                        <p:cTn id="29" dur="10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30" dur="10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31" dur="1000" accel="50000" fill="hold">
                                          <p:stCondLst>
                                            <p:cond delay="1000"/>
                                          </p:stCondLst>
                                        </p:cTn>
                                        <p:tgtEl>
                                          <p:spTgt spid="4098"/>
                                        </p:tgtEl>
                                        <p:attrNameLst>
                                          <p:attrName>ppt_y</p:attrName>
                                        </p:attrNameLst>
                                      </p:cBhvr>
                                      <p:tavLst>
                                        <p:tav tm="0">
                                          <p:val>
                                            <p:strVal val="#ppt_y+.1"/>
                                          </p:val>
                                        </p:tav>
                                        <p:tav tm="100000">
                                          <p:val>
                                            <p:strVal val="#ppt_y"/>
                                          </p:val>
                                        </p:tav>
                                      </p:tavLst>
                                    </p:anim>
                                    <p:animEffect transition="in" filter="fade">
                                      <p:cBhvr>
                                        <p:cTn id="32" dur="2000" decel="50000">
                                          <p:stCondLst>
                                            <p:cond delay="0"/>
                                          </p:stCondLst>
                                        </p:cTn>
                                        <p:tgtEl>
                                          <p:spTgt spid="4098"/>
                                        </p:tgtEl>
                                      </p:cBhvr>
                                    </p:animEffect>
                                  </p:childTnLst>
                                </p:cTn>
                              </p:par>
                              <p:par>
                                <p:cTn id="33" presetID="7" presetClass="entr" presetSubtype="4"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2000" fill="hold"/>
                                        <p:tgtEl>
                                          <p:spTgt spid="6"/>
                                        </p:tgtEl>
                                        <p:attrNameLst>
                                          <p:attrName>ppt_x</p:attrName>
                                        </p:attrNameLst>
                                      </p:cBhvr>
                                      <p:tavLst>
                                        <p:tav tm="0">
                                          <p:val>
                                            <p:strVal val="#ppt_x"/>
                                          </p:val>
                                        </p:tav>
                                        <p:tav tm="100000">
                                          <p:val>
                                            <p:strVal val="#ppt_x"/>
                                          </p:val>
                                        </p:tav>
                                      </p:tavLst>
                                    </p:anim>
                                    <p:anim calcmode="lin" valueType="num">
                                      <p:cBhvr additive="base">
                                        <p:cTn id="36"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аа.user-ПК\Documents\картинки\bufa[1].jpg"/>
          <p:cNvPicPr>
            <a:picLocks noChangeAspect="1" noChangeArrowheads="1"/>
          </p:cNvPicPr>
          <p:nvPr/>
        </p:nvPicPr>
        <p:blipFill>
          <a:blip r:embed="rId2"/>
          <a:srcRect/>
          <a:stretch>
            <a:fillRect/>
          </a:stretch>
        </p:blipFill>
        <p:spPr bwMode="auto">
          <a:xfrm flipH="1">
            <a:off x="428596" y="1428736"/>
            <a:ext cx="2521166" cy="235745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124" name="Picture 4" descr="C:\Users\аа.user-ПК\Documents\картинки\136388002_085f71bcea[1].jpg"/>
          <p:cNvPicPr>
            <a:picLocks noChangeAspect="1" noChangeArrowheads="1"/>
          </p:cNvPicPr>
          <p:nvPr/>
        </p:nvPicPr>
        <p:blipFill>
          <a:blip r:embed="rId3"/>
          <a:srcRect/>
          <a:stretch>
            <a:fillRect/>
          </a:stretch>
        </p:blipFill>
        <p:spPr bwMode="auto">
          <a:xfrm>
            <a:off x="1000100" y="4286256"/>
            <a:ext cx="3224747" cy="22976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6" name="Picture 6" descr="C:\Users\аа.user-ПК\Documents\картинки\a62[1].jpg"/>
          <p:cNvPicPr>
            <a:picLocks noChangeAspect="1" noChangeArrowheads="1"/>
          </p:cNvPicPr>
          <p:nvPr/>
        </p:nvPicPr>
        <p:blipFill>
          <a:blip r:embed="rId4"/>
          <a:srcRect/>
          <a:stretch>
            <a:fillRect/>
          </a:stretch>
        </p:blipFill>
        <p:spPr bwMode="auto">
          <a:xfrm>
            <a:off x="3929058" y="857232"/>
            <a:ext cx="2263710" cy="32226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123" name="Picture 3" descr="C:\Users\аа.user-ПК\Documents\картинки\k00184[1].jpg"/>
          <p:cNvPicPr>
            <a:picLocks noChangeAspect="1" noChangeArrowheads="1"/>
          </p:cNvPicPr>
          <p:nvPr/>
        </p:nvPicPr>
        <p:blipFill>
          <a:blip r:embed="rId5"/>
          <a:srcRect/>
          <a:stretch>
            <a:fillRect/>
          </a:stretch>
        </p:blipFill>
        <p:spPr bwMode="auto">
          <a:xfrm>
            <a:off x="6000760" y="4857760"/>
            <a:ext cx="2505498" cy="18573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128" name="Picture 8" descr="C:\Users\аа.user-ПК\Documents\картинки\217351622_5776353cf4[1].jpg"/>
          <p:cNvPicPr>
            <a:picLocks noChangeAspect="1" noChangeArrowheads="1"/>
          </p:cNvPicPr>
          <p:nvPr/>
        </p:nvPicPr>
        <p:blipFill>
          <a:blip r:embed="rId6"/>
          <a:srcRect/>
          <a:stretch>
            <a:fillRect/>
          </a:stretch>
        </p:blipFill>
        <p:spPr bwMode="auto">
          <a:xfrm>
            <a:off x="6643702" y="1714488"/>
            <a:ext cx="2302387" cy="24288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127" name="Picture 7" descr="C:\Users\аа.user-ПК\Documents\картинки\275px-Caerulea3_crop[1].jpg">
            <a:hlinkClick r:id="rId7" action="ppaction://hlinksldjump"/>
          </p:cNvPr>
          <p:cNvPicPr>
            <a:picLocks noChangeAspect="1" noChangeArrowheads="1"/>
          </p:cNvPicPr>
          <p:nvPr/>
        </p:nvPicPr>
        <p:blipFill>
          <a:blip r:embed="rId8"/>
          <a:srcRect/>
          <a:stretch>
            <a:fillRect/>
          </a:stretch>
        </p:blipFill>
        <p:spPr bwMode="auto">
          <a:xfrm>
            <a:off x="285720" y="3929066"/>
            <a:ext cx="2699910" cy="17764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125" name="Picture 5" descr="C:\Users\аа.user-ПК\Documents\картинки\1041160802_cb9849578c[1].jpg"/>
          <p:cNvPicPr>
            <a:picLocks noChangeAspect="1" noChangeArrowheads="1"/>
          </p:cNvPicPr>
          <p:nvPr/>
        </p:nvPicPr>
        <p:blipFill>
          <a:blip r:embed="rId9"/>
          <a:srcRect/>
          <a:stretch>
            <a:fillRect/>
          </a:stretch>
        </p:blipFill>
        <p:spPr bwMode="auto">
          <a:xfrm>
            <a:off x="3428992" y="3429000"/>
            <a:ext cx="2946818" cy="23574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Прямоугольник 9"/>
          <p:cNvSpPr/>
          <p:nvPr/>
        </p:nvSpPr>
        <p:spPr>
          <a:xfrm>
            <a:off x="500034" y="214290"/>
            <a:ext cx="8358246" cy="923330"/>
          </a:xfrm>
          <a:prstGeom prst="rect">
            <a:avLst/>
          </a:prstGeom>
          <a:noFill/>
        </p:spPr>
        <p:txBody>
          <a:bodyPr>
            <a:spAutoFit/>
          </a:bodyPr>
          <a:lstStyle/>
          <a:p>
            <a:pPr algn="ctr" fontAlgn="auto">
              <a:spcBef>
                <a:spcPts val="0"/>
              </a:spcBef>
              <a:spcAft>
                <a:spcPts val="0"/>
              </a:spcAft>
              <a:defRPr/>
            </a:pPr>
            <a:r>
              <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lt"/>
                <a:cs typeface="+mn-cs"/>
              </a:rPr>
              <a:t>Древесная лягушка</a:t>
            </a:r>
          </a:p>
        </p:txBody>
      </p:sp>
      <p:pic>
        <p:nvPicPr>
          <p:cNvPr id="5130" name="Picture 10" descr="C:\Users\аа.user-ПК\Documents\картинки\древесная квакша.bmp"/>
          <p:cNvPicPr>
            <a:picLocks noChangeAspect="1" noChangeArrowheads="1"/>
          </p:cNvPicPr>
          <p:nvPr/>
        </p:nvPicPr>
        <p:blipFill>
          <a:blip r:embed="rId10"/>
          <a:srcRect/>
          <a:stretch>
            <a:fillRect/>
          </a:stretch>
        </p:blipFill>
        <p:spPr bwMode="auto">
          <a:xfrm>
            <a:off x="2071670" y="1428736"/>
            <a:ext cx="1771650" cy="1971675"/>
          </a:xfrm>
          <a:prstGeom prst="ellipse">
            <a:avLst/>
          </a:prstGeom>
          <a:ln>
            <a:noFill/>
          </a:ln>
          <a:effectLst>
            <a:softEdge rad="112500"/>
          </a:effectLst>
        </p:spPr>
      </p:pic>
      <p:sp>
        <p:nvSpPr>
          <p:cNvPr id="11" name="Управляющая кнопка: возврат 10">
            <a:hlinkClick r:id="rId11" action="ppaction://hlinksldjump" highlightClick="1"/>
          </p:cNvPr>
          <p:cNvSpPr/>
          <p:nvPr/>
        </p:nvSpPr>
        <p:spPr>
          <a:xfrm>
            <a:off x="4786313" y="5929313"/>
            <a:ext cx="642937" cy="71437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10"/>
                                        </p:tgtEl>
                                        <p:attrNameLst>
                                          <p:attrName>ppt_y</p:attrName>
                                        </p:attrNameLst>
                                      </p:cBhvr>
                                      <p:tavLst>
                                        <p:tav tm="0">
                                          <p:val>
                                            <p:strVal val="#ppt_y"/>
                                          </p:val>
                                        </p:tav>
                                        <p:tav tm="100000">
                                          <p:val>
                                            <p:strVal val="#ppt_y"/>
                                          </p:val>
                                        </p:tav>
                                      </p:tavLst>
                                    </p:anim>
                                    <p:anim calcmode="lin" valueType="num">
                                      <p:cBhvr>
                                        <p:cTn id="9" dur="20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10"/>
                                        </p:tgtEl>
                                      </p:cBhvr>
                                    </p:animEffect>
                                  </p:childTnLst>
                                </p:cTn>
                              </p:par>
                            </p:childTnLst>
                          </p:cTn>
                        </p:par>
                        <p:par>
                          <p:cTn id="12" fill="hold">
                            <p:stCondLst>
                              <p:cond delay="5000"/>
                            </p:stCondLst>
                            <p:childTnLst>
                              <p:par>
                                <p:cTn id="13" presetID="23" presetClass="entr" presetSubtype="16" fill="hold" nodeType="afterEffect">
                                  <p:stCondLst>
                                    <p:cond delay="0"/>
                                  </p:stCondLst>
                                  <p:childTnLst>
                                    <p:set>
                                      <p:cBhvr>
                                        <p:cTn id="14" dur="1" fill="hold">
                                          <p:stCondLst>
                                            <p:cond delay="0"/>
                                          </p:stCondLst>
                                        </p:cTn>
                                        <p:tgtEl>
                                          <p:spTgt spid="5125"/>
                                        </p:tgtEl>
                                        <p:attrNameLst>
                                          <p:attrName>style.visibility</p:attrName>
                                        </p:attrNameLst>
                                      </p:cBhvr>
                                      <p:to>
                                        <p:strVal val="visible"/>
                                      </p:to>
                                    </p:set>
                                    <p:anim calcmode="lin" valueType="num">
                                      <p:cBhvr>
                                        <p:cTn id="15" dur="2000" fill="hold"/>
                                        <p:tgtEl>
                                          <p:spTgt spid="5125"/>
                                        </p:tgtEl>
                                        <p:attrNameLst>
                                          <p:attrName>ppt_w</p:attrName>
                                        </p:attrNameLst>
                                      </p:cBhvr>
                                      <p:tavLst>
                                        <p:tav tm="0">
                                          <p:val>
                                            <p:fltVal val="0"/>
                                          </p:val>
                                        </p:tav>
                                        <p:tav tm="100000">
                                          <p:val>
                                            <p:strVal val="#ppt_w"/>
                                          </p:val>
                                        </p:tav>
                                      </p:tavLst>
                                    </p:anim>
                                    <p:anim calcmode="lin" valueType="num">
                                      <p:cBhvr>
                                        <p:cTn id="16" dur="2000" fill="hold"/>
                                        <p:tgtEl>
                                          <p:spTgt spid="5125"/>
                                        </p:tgtEl>
                                        <p:attrNameLst>
                                          <p:attrName>ppt_h</p:attrName>
                                        </p:attrNameLst>
                                      </p:cBhvr>
                                      <p:tavLst>
                                        <p:tav tm="0">
                                          <p:val>
                                            <p:fltVal val="0"/>
                                          </p:val>
                                        </p:tav>
                                        <p:tav tm="100000">
                                          <p:val>
                                            <p:strVal val="#ppt_h"/>
                                          </p:val>
                                        </p:tav>
                                      </p:tavLst>
                                    </p:anim>
                                  </p:childTnLst>
                                </p:cTn>
                              </p:par>
                            </p:childTnLst>
                          </p:cTn>
                        </p:par>
                        <p:par>
                          <p:cTn id="17" fill="hold">
                            <p:stCondLst>
                              <p:cond delay="7000"/>
                            </p:stCondLst>
                            <p:childTnLst>
                              <p:par>
                                <p:cTn id="18" presetID="42" presetClass="entr" presetSubtype="0" fill="hold" nodeType="after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2000"/>
                                        <p:tgtEl>
                                          <p:spTgt spid="5122"/>
                                        </p:tgtEl>
                                      </p:cBhvr>
                                    </p:animEffect>
                                    <p:anim calcmode="lin" valueType="num">
                                      <p:cBhvr>
                                        <p:cTn id="21" dur="2000" fill="hold"/>
                                        <p:tgtEl>
                                          <p:spTgt spid="5122"/>
                                        </p:tgtEl>
                                        <p:attrNameLst>
                                          <p:attrName>ppt_x</p:attrName>
                                        </p:attrNameLst>
                                      </p:cBhvr>
                                      <p:tavLst>
                                        <p:tav tm="0">
                                          <p:val>
                                            <p:strVal val="#ppt_x"/>
                                          </p:val>
                                        </p:tav>
                                        <p:tav tm="100000">
                                          <p:val>
                                            <p:strVal val="#ppt_x"/>
                                          </p:val>
                                        </p:tav>
                                      </p:tavLst>
                                    </p:anim>
                                    <p:anim calcmode="lin" valueType="num">
                                      <p:cBhvr>
                                        <p:cTn id="22" dur="2000" fill="hold"/>
                                        <p:tgtEl>
                                          <p:spTgt spid="5122"/>
                                        </p:tgtEl>
                                        <p:attrNameLst>
                                          <p:attrName>ppt_y</p:attrName>
                                        </p:attrNameLst>
                                      </p:cBhvr>
                                      <p:tavLst>
                                        <p:tav tm="0">
                                          <p:val>
                                            <p:strVal val="#ppt_y+.1"/>
                                          </p:val>
                                        </p:tav>
                                        <p:tav tm="100000">
                                          <p:val>
                                            <p:strVal val="#ppt_y"/>
                                          </p:val>
                                        </p:tav>
                                      </p:tavLst>
                                    </p:anim>
                                  </p:childTnLst>
                                </p:cTn>
                              </p:par>
                            </p:childTnLst>
                          </p:cTn>
                        </p:par>
                        <p:par>
                          <p:cTn id="23" fill="hold">
                            <p:stCondLst>
                              <p:cond delay="9000"/>
                            </p:stCondLst>
                            <p:childTnLst>
                              <p:par>
                                <p:cTn id="24" presetID="31" presetClass="entr" presetSubtype="0" fill="hold" nodeType="afterEffect">
                                  <p:stCondLst>
                                    <p:cond delay="0"/>
                                  </p:stCondLst>
                                  <p:iterate type="lt">
                                    <p:tmPct val="5000"/>
                                  </p:iterate>
                                  <p:childTnLst>
                                    <p:set>
                                      <p:cBhvr>
                                        <p:cTn id="25" dur="1" fill="hold">
                                          <p:stCondLst>
                                            <p:cond delay="0"/>
                                          </p:stCondLst>
                                        </p:cTn>
                                        <p:tgtEl>
                                          <p:spTgt spid="5123"/>
                                        </p:tgtEl>
                                        <p:attrNameLst>
                                          <p:attrName>style.visibility</p:attrName>
                                        </p:attrNameLst>
                                      </p:cBhvr>
                                      <p:to>
                                        <p:strVal val="visible"/>
                                      </p:to>
                                    </p:set>
                                    <p:anim calcmode="lin" valueType="num">
                                      <p:cBhvr>
                                        <p:cTn id="26" dur="2000" fill="hold"/>
                                        <p:tgtEl>
                                          <p:spTgt spid="5123"/>
                                        </p:tgtEl>
                                        <p:attrNameLst>
                                          <p:attrName>ppt_w</p:attrName>
                                        </p:attrNameLst>
                                      </p:cBhvr>
                                      <p:tavLst>
                                        <p:tav tm="0">
                                          <p:val>
                                            <p:fltVal val="0"/>
                                          </p:val>
                                        </p:tav>
                                        <p:tav tm="100000">
                                          <p:val>
                                            <p:strVal val="#ppt_w"/>
                                          </p:val>
                                        </p:tav>
                                      </p:tavLst>
                                    </p:anim>
                                    <p:anim calcmode="lin" valueType="num">
                                      <p:cBhvr>
                                        <p:cTn id="27" dur="2000" fill="hold"/>
                                        <p:tgtEl>
                                          <p:spTgt spid="5123"/>
                                        </p:tgtEl>
                                        <p:attrNameLst>
                                          <p:attrName>ppt_h</p:attrName>
                                        </p:attrNameLst>
                                      </p:cBhvr>
                                      <p:tavLst>
                                        <p:tav tm="0">
                                          <p:val>
                                            <p:fltVal val="0"/>
                                          </p:val>
                                        </p:tav>
                                        <p:tav tm="100000">
                                          <p:val>
                                            <p:strVal val="#ppt_h"/>
                                          </p:val>
                                        </p:tav>
                                      </p:tavLst>
                                    </p:anim>
                                    <p:anim calcmode="lin" valueType="num">
                                      <p:cBhvr>
                                        <p:cTn id="28" dur="2000" fill="hold"/>
                                        <p:tgtEl>
                                          <p:spTgt spid="5123"/>
                                        </p:tgtEl>
                                        <p:attrNameLst>
                                          <p:attrName>style.rotation</p:attrName>
                                        </p:attrNameLst>
                                      </p:cBhvr>
                                      <p:tavLst>
                                        <p:tav tm="0">
                                          <p:val>
                                            <p:fltVal val="90"/>
                                          </p:val>
                                        </p:tav>
                                        <p:tav tm="100000">
                                          <p:val>
                                            <p:fltVal val="0"/>
                                          </p:val>
                                        </p:tav>
                                      </p:tavLst>
                                    </p:anim>
                                    <p:animEffect transition="in" filter="fade">
                                      <p:cBhvr>
                                        <p:cTn id="29" dur="2000"/>
                                        <p:tgtEl>
                                          <p:spTgt spid="5123"/>
                                        </p:tgtEl>
                                      </p:cBhvr>
                                    </p:animEffect>
                                  </p:childTnLst>
                                </p:cTn>
                              </p:par>
                            </p:childTnLst>
                          </p:cTn>
                        </p:par>
                        <p:par>
                          <p:cTn id="30" fill="hold">
                            <p:stCondLst>
                              <p:cond delay="11000"/>
                            </p:stCondLst>
                            <p:childTnLst>
                              <p:par>
                                <p:cTn id="31" presetID="37" presetClass="entr" presetSubtype="0" fill="hold" nodeType="afterEffect">
                                  <p:stCondLst>
                                    <p:cond delay="0"/>
                                  </p:stCondLst>
                                  <p:childTnLst>
                                    <p:set>
                                      <p:cBhvr>
                                        <p:cTn id="32" dur="1" fill="hold">
                                          <p:stCondLst>
                                            <p:cond delay="0"/>
                                          </p:stCondLst>
                                        </p:cTn>
                                        <p:tgtEl>
                                          <p:spTgt spid="5128"/>
                                        </p:tgtEl>
                                        <p:attrNameLst>
                                          <p:attrName>style.visibility</p:attrName>
                                        </p:attrNameLst>
                                      </p:cBhvr>
                                      <p:to>
                                        <p:strVal val="visible"/>
                                      </p:to>
                                    </p:set>
                                    <p:animEffect transition="in" filter="fade">
                                      <p:cBhvr>
                                        <p:cTn id="33" dur="2000"/>
                                        <p:tgtEl>
                                          <p:spTgt spid="5128"/>
                                        </p:tgtEl>
                                      </p:cBhvr>
                                    </p:animEffect>
                                    <p:anim calcmode="lin" valueType="num">
                                      <p:cBhvr>
                                        <p:cTn id="34" dur="2000" fill="hold"/>
                                        <p:tgtEl>
                                          <p:spTgt spid="5128"/>
                                        </p:tgtEl>
                                        <p:attrNameLst>
                                          <p:attrName>ppt_x</p:attrName>
                                        </p:attrNameLst>
                                      </p:cBhvr>
                                      <p:tavLst>
                                        <p:tav tm="0">
                                          <p:val>
                                            <p:strVal val="#ppt_x"/>
                                          </p:val>
                                        </p:tav>
                                        <p:tav tm="100000">
                                          <p:val>
                                            <p:strVal val="#ppt_x"/>
                                          </p:val>
                                        </p:tav>
                                      </p:tavLst>
                                    </p:anim>
                                    <p:anim calcmode="lin" valueType="num">
                                      <p:cBhvr>
                                        <p:cTn id="35" dur="1800" decel="100000" fill="hold"/>
                                        <p:tgtEl>
                                          <p:spTgt spid="5128"/>
                                        </p:tgtEl>
                                        <p:attrNameLst>
                                          <p:attrName>ppt_y</p:attrName>
                                        </p:attrNameLst>
                                      </p:cBhvr>
                                      <p:tavLst>
                                        <p:tav tm="0">
                                          <p:val>
                                            <p:strVal val="#ppt_y+1"/>
                                          </p:val>
                                        </p:tav>
                                        <p:tav tm="100000">
                                          <p:val>
                                            <p:strVal val="#ppt_y-.03"/>
                                          </p:val>
                                        </p:tav>
                                      </p:tavLst>
                                    </p:anim>
                                    <p:anim calcmode="lin" valueType="num">
                                      <p:cBhvr>
                                        <p:cTn id="36" dur="200" accel="100000" fill="hold">
                                          <p:stCondLst>
                                            <p:cond delay="1800"/>
                                          </p:stCondLst>
                                        </p:cTn>
                                        <p:tgtEl>
                                          <p:spTgt spid="5128"/>
                                        </p:tgtEl>
                                        <p:attrNameLst>
                                          <p:attrName>ppt_y</p:attrName>
                                        </p:attrNameLst>
                                      </p:cBhvr>
                                      <p:tavLst>
                                        <p:tav tm="0">
                                          <p:val>
                                            <p:strVal val="#ppt_y-.03"/>
                                          </p:val>
                                        </p:tav>
                                        <p:tav tm="100000">
                                          <p:val>
                                            <p:strVal val="#ppt_y"/>
                                          </p:val>
                                        </p:tav>
                                      </p:tavLst>
                                    </p:anim>
                                  </p:childTnLst>
                                </p:cTn>
                              </p:par>
                            </p:childTnLst>
                          </p:cTn>
                        </p:par>
                        <p:par>
                          <p:cTn id="37" fill="hold">
                            <p:stCondLst>
                              <p:cond delay="13000"/>
                            </p:stCondLst>
                            <p:childTnLst>
                              <p:par>
                                <p:cTn id="38" presetID="29" presetClass="entr" presetSubtype="0" fill="hold" nodeType="afterEffect">
                                  <p:stCondLst>
                                    <p:cond delay="0"/>
                                  </p:stCondLst>
                                  <p:childTnLst>
                                    <p:set>
                                      <p:cBhvr>
                                        <p:cTn id="39" dur="1" fill="hold">
                                          <p:stCondLst>
                                            <p:cond delay="0"/>
                                          </p:stCondLst>
                                        </p:cTn>
                                        <p:tgtEl>
                                          <p:spTgt spid="5124"/>
                                        </p:tgtEl>
                                        <p:attrNameLst>
                                          <p:attrName>style.visibility</p:attrName>
                                        </p:attrNameLst>
                                      </p:cBhvr>
                                      <p:to>
                                        <p:strVal val="visible"/>
                                      </p:to>
                                    </p:set>
                                    <p:anim calcmode="lin" valueType="num">
                                      <p:cBhvr>
                                        <p:cTn id="40" dur="2000" fill="hold"/>
                                        <p:tgtEl>
                                          <p:spTgt spid="5124"/>
                                        </p:tgtEl>
                                        <p:attrNameLst>
                                          <p:attrName>ppt_x</p:attrName>
                                        </p:attrNameLst>
                                      </p:cBhvr>
                                      <p:tavLst>
                                        <p:tav tm="0">
                                          <p:val>
                                            <p:strVal val="#ppt_x-.2"/>
                                          </p:val>
                                        </p:tav>
                                        <p:tav tm="100000">
                                          <p:val>
                                            <p:strVal val="#ppt_x"/>
                                          </p:val>
                                        </p:tav>
                                      </p:tavLst>
                                    </p:anim>
                                    <p:anim calcmode="lin" valueType="num">
                                      <p:cBhvr>
                                        <p:cTn id="41" dur="2000" fill="hold"/>
                                        <p:tgtEl>
                                          <p:spTgt spid="5124"/>
                                        </p:tgtEl>
                                        <p:attrNameLst>
                                          <p:attrName>ppt_y</p:attrName>
                                        </p:attrNameLst>
                                      </p:cBhvr>
                                      <p:tavLst>
                                        <p:tav tm="0">
                                          <p:val>
                                            <p:strVal val="#ppt_y"/>
                                          </p:val>
                                        </p:tav>
                                        <p:tav tm="100000">
                                          <p:val>
                                            <p:strVal val="#ppt_y"/>
                                          </p:val>
                                        </p:tav>
                                      </p:tavLst>
                                    </p:anim>
                                    <p:animEffect transition="in" filter="wipe(right)" prLst="gradientSize: 0.1">
                                      <p:cBhvr>
                                        <p:cTn id="42" dur="2000"/>
                                        <p:tgtEl>
                                          <p:spTgt spid="5124"/>
                                        </p:tgtEl>
                                      </p:cBhvr>
                                    </p:animEffect>
                                  </p:childTnLst>
                                </p:cTn>
                              </p:par>
                            </p:childTnLst>
                          </p:cTn>
                        </p:par>
                        <p:par>
                          <p:cTn id="43" fill="hold">
                            <p:stCondLst>
                              <p:cond delay="15000"/>
                            </p:stCondLst>
                            <p:childTnLst>
                              <p:par>
                                <p:cTn id="44" presetID="47" presetClass="entr" presetSubtype="0" fill="hold" nodeType="afterEffect">
                                  <p:stCondLst>
                                    <p:cond delay="0"/>
                                  </p:stCondLst>
                                  <p:childTnLst>
                                    <p:set>
                                      <p:cBhvr>
                                        <p:cTn id="45" dur="1" fill="hold">
                                          <p:stCondLst>
                                            <p:cond delay="0"/>
                                          </p:stCondLst>
                                        </p:cTn>
                                        <p:tgtEl>
                                          <p:spTgt spid="5126"/>
                                        </p:tgtEl>
                                        <p:attrNameLst>
                                          <p:attrName>style.visibility</p:attrName>
                                        </p:attrNameLst>
                                      </p:cBhvr>
                                      <p:to>
                                        <p:strVal val="visible"/>
                                      </p:to>
                                    </p:set>
                                    <p:animEffect transition="in" filter="fade">
                                      <p:cBhvr>
                                        <p:cTn id="46" dur="2000"/>
                                        <p:tgtEl>
                                          <p:spTgt spid="5126"/>
                                        </p:tgtEl>
                                      </p:cBhvr>
                                    </p:animEffect>
                                    <p:anim calcmode="lin" valueType="num">
                                      <p:cBhvr>
                                        <p:cTn id="47" dur="2000" fill="hold"/>
                                        <p:tgtEl>
                                          <p:spTgt spid="5126"/>
                                        </p:tgtEl>
                                        <p:attrNameLst>
                                          <p:attrName>ppt_x</p:attrName>
                                        </p:attrNameLst>
                                      </p:cBhvr>
                                      <p:tavLst>
                                        <p:tav tm="0">
                                          <p:val>
                                            <p:strVal val="#ppt_x"/>
                                          </p:val>
                                        </p:tav>
                                        <p:tav tm="100000">
                                          <p:val>
                                            <p:strVal val="#ppt_x"/>
                                          </p:val>
                                        </p:tav>
                                      </p:tavLst>
                                    </p:anim>
                                    <p:anim calcmode="lin" valueType="num">
                                      <p:cBhvr>
                                        <p:cTn id="48" dur="2000" fill="hold"/>
                                        <p:tgtEl>
                                          <p:spTgt spid="5126"/>
                                        </p:tgtEl>
                                        <p:attrNameLst>
                                          <p:attrName>ppt_y</p:attrName>
                                        </p:attrNameLst>
                                      </p:cBhvr>
                                      <p:tavLst>
                                        <p:tav tm="0">
                                          <p:val>
                                            <p:strVal val="#ppt_y-.1"/>
                                          </p:val>
                                        </p:tav>
                                        <p:tav tm="100000">
                                          <p:val>
                                            <p:strVal val="#ppt_y"/>
                                          </p:val>
                                        </p:tav>
                                      </p:tavLst>
                                    </p:anim>
                                  </p:childTnLst>
                                </p:cTn>
                              </p:par>
                            </p:childTnLst>
                          </p:cTn>
                        </p:par>
                        <p:par>
                          <p:cTn id="49" fill="hold">
                            <p:stCondLst>
                              <p:cond delay="17000"/>
                            </p:stCondLst>
                            <p:childTnLst>
                              <p:par>
                                <p:cTn id="50" presetID="55" presetClass="entr" presetSubtype="0" fill="hold" nodeType="afterEffect">
                                  <p:stCondLst>
                                    <p:cond delay="0"/>
                                  </p:stCondLst>
                                  <p:childTnLst>
                                    <p:set>
                                      <p:cBhvr>
                                        <p:cTn id="51" dur="1" fill="hold">
                                          <p:stCondLst>
                                            <p:cond delay="0"/>
                                          </p:stCondLst>
                                        </p:cTn>
                                        <p:tgtEl>
                                          <p:spTgt spid="5127"/>
                                        </p:tgtEl>
                                        <p:attrNameLst>
                                          <p:attrName>style.visibility</p:attrName>
                                        </p:attrNameLst>
                                      </p:cBhvr>
                                      <p:to>
                                        <p:strVal val="visible"/>
                                      </p:to>
                                    </p:set>
                                    <p:anim calcmode="lin" valueType="num">
                                      <p:cBhvr>
                                        <p:cTn id="52" dur="2000" fill="hold"/>
                                        <p:tgtEl>
                                          <p:spTgt spid="5127"/>
                                        </p:tgtEl>
                                        <p:attrNameLst>
                                          <p:attrName>ppt_w</p:attrName>
                                        </p:attrNameLst>
                                      </p:cBhvr>
                                      <p:tavLst>
                                        <p:tav tm="0">
                                          <p:val>
                                            <p:strVal val="#ppt_w*0.70"/>
                                          </p:val>
                                        </p:tav>
                                        <p:tav tm="100000">
                                          <p:val>
                                            <p:strVal val="#ppt_w"/>
                                          </p:val>
                                        </p:tav>
                                      </p:tavLst>
                                    </p:anim>
                                    <p:anim calcmode="lin" valueType="num">
                                      <p:cBhvr>
                                        <p:cTn id="53" dur="2000" fill="hold"/>
                                        <p:tgtEl>
                                          <p:spTgt spid="5127"/>
                                        </p:tgtEl>
                                        <p:attrNameLst>
                                          <p:attrName>ppt_h</p:attrName>
                                        </p:attrNameLst>
                                      </p:cBhvr>
                                      <p:tavLst>
                                        <p:tav tm="0">
                                          <p:val>
                                            <p:strVal val="#ppt_h"/>
                                          </p:val>
                                        </p:tav>
                                        <p:tav tm="100000">
                                          <p:val>
                                            <p:strVal val="#ppt_h"/>
                                          </p:val>
                                        </p:tav>
                                      </p:tavLst>
                                    </p:anim>
                                    <p:animEffect transition="in" filter="fade">
                                      <p:cBhvr>
                                        <p:cTn id="54" dur="2000"/>
                                        <p:tgtEl>
                                          <p:spTgt spid="5127"/>
                                        </p:tgtEl>
                                      </p:cBhvr>
                                    </p:animEffect>
                                  </p:childTnLst>
                                </p:cTn>
                              </p:par>
                            </p:childTnLst>
                          </p:cTn>
                        </p:par>
                        <p:par>
                          <p:cTn id="55" fill="hold">
                            <p:stCondLst>
                              <p:cond delay="19000"/>
                            </p:stCondLst>
                            <p:childTnLst>
                              <p:par>
                                <p:cTn id="56" presetID="9" presetClass="entr" presetSubtype="0" fill="hold" nodeType="afterEffect">
                                  <p:stCondLst>
                                    <p:cond delay="0"/>
                                  </p:stCondLst>
                                  <p:childTnLst>
                                    <p:set>
                                      <p:cBhvr>
                                        <p:cTn id="57" dur="1" fill="hold">
                                          <p:stCondLst>
                                            <p:cond delay="0"/>
                                          </p:stCondLst>
                                        </p:cTn>
                                        <p:tgtEl>
                                          <p:spTgt spid="5130"/>
                                        </p:tgtEl>
                                        <p:attrNameLst>
                                          <p:attrName>style.visibility</p:attrName>
                                        </p:attrNameLst>
                                      </p:cBhvr>
                                      <p:to>
                                        <p:strVal val="visible"/>
                                      </p:to>
                                    </p:set>
                                    <p:animEffect transition="in" filter="dissolve">
                                      <p:cBhvr>
                                        <p:cTn id="58" dur="20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аа.user-ПК\Documents\картинки\spea_bombifrons_multiplicata_hybrid_300[1].jpg">
            <a:hlinkClick r:id="rId2" action="ppaction://hlinksldjump"/>
          </p:cNvPr>
          <p:cNvPicPr/>
          <p:nvPr/>
        </p:nvPicPr>
        <p:blipFill>
          <a:blip r:embed="rId3"/>
          <a:srcRect r="-667" b="67500"/>
          <a:stretch>
            <a:fillRect/>
          </a:stretch>
        </p:blipFill>
        <p:spPr bwMode="auto">
          <a:xfrm>
            <a:off x="500034" y="1928802"/>
            <a:ext cx="3500462" cy="314327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Рисунок 4" descr="C:\Users\аа.user-ПК\Documents\картинки\spea_bombifrons_multiplicata_hybrid_300[1].jpg"/>
          <p:cNvPicPr/>
          <p:nvPr/>
        </p:nvPicPr>
        <p:blipFill>
          <a:blip r:embed="rId3"/>
          <a:srcRect t="34000" b="33500"/>
          <a:stretch>
            <a:fillRect/>
          </a:stretch>
        </p:blipFill>
        <p:spPr bwMode="auto">
          <a:xfrm>
            <a:off x="4500562" y="1357298"/>
            <a:ext cx="3857652" cy="2500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descr="C:\Users\аа.user-ПК\Documents\картинки\spea_bombifrons_multiplicata_hybrid_300[1].jpg"/>
          <p:cNvPicPr/>
          <p:nvPr/>
        </p:nvPicPr>
        <p:blipFill>
          <a:blip r:embed="rId3"/>
          <a:srcRect t="66500"/>
          <a:stretch>
            <a:fillRect/>
          </a:stretch>
        </p:blipFill>
        <p:spPr bwMode="auto">
          <a:xfrm>
            <a:off x="4500562" y="4214818"/>
            <a:ext cx="3714776" cy="242889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8" name="Прямоугольник 7"/>
          <p:cNvSpPr/>
          <p:nvPr/>
        </p:nvSpPr>
        <p:spPr>
          <a:xfrm>
            <a:off x="500034" y="214290"/>
            <a:ext cx="8001056" cy="923330"/>
          </a:xfrm>
          <a:prstGeom prst="rect">
            <a:avLst/>
          </a:prstGeom>
          <a:noFill/>
        </p:spPr>
        <p:txBody>
          <a:bodyPr>
            <a:spAutoFit/>
          </a:bodyPr>
          <a:lstStyle/>
          <a:p>
            <a:pPr algn="ctr" fontAlgn="auto">
              <a:spcBef>
                <a:spcPts val="0"/>
              </a:spcBef>
              <a:spcAft>
                <a:spcPts val="0"/>
              </a:spcAft>
              <a:defRPr/>
            </a:pPr>
            <a:r>
              <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lt"/>
                <a:cs typeface="+mn-cs"/>
              </a:rPr>
              <a:t>Американский </a:t>
            </a:r>
            <a:r>
              <a:rPr lang="ru-RU" sz="54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lt"/>
                <a:cs typeface="+mn-cs"/>
              </a:rPr>
              <a:t>лопатоног</a:t>
            </a:r>
            <a:endPar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lt"/>
              <a:cs typeface="+mn-cs"/>
            </a:endParaRPr>
          </a:p>
        </p:txBody>
      </p:sp>
      <p:sp>
        <p:nvSpPr>
          <p:cNvPr id="7" name="Управляющая кнопка: возврат 6">
            <a:hlinkClick r:id="rId4" action="ppaction://hlinksldjump" highlightClick="1"/>
          </p:cNvPr>
          <p:cNvSpPr/>
          <p:nvPr/>
        </p:nvSpPr>
        <p:spPr>
          <a:xfrm>
            <a:off x="3571875" y="6000750"/>
            <a:ext cx="785813" cy="5715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par>
                          <p:cTn id="8" fill="hold">
                            <p:stCondLst>
                              <p:cond delay="2000"/>
                            </p:stCondLst>
                            <p:childTnLst>
                              <p:par>
                                <p:cTn id="9" presetID="48" presetClass="entr" presetSubtype="0" ac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2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3" dur="2000" fill="hold"/>
                                        <p:tgtEl>
                                          <p:spTgt spid="4"/>
                                        </p:tgtEl>
                                        <p:attrNameLst>
                                          <p:attrName>ppt_y</p:attrName>
                                        </p:attrNameLst>
                                      </p:cBhvr>
                                      <p:tavLst>
                                        <p:tav tm="0">
                                          <p:val>
                                            <p:strVal val="#ppt_y"/>
                                          </p:val>
                                        </p:tav>
                                        <p:tav tm="100000">
                                          <p:val>
                                            <p:strVal val="#ppt_y"/>
                                          </p:val>
                                        </p:tav>
                                      </p:tavLst>
                                    </p:anim>
                                    <p:animEffect transition="in" filter="fade">
                                      <p:cBhvr>
                                        <p:cTn id="14" dur="2000"/>
                                        <p:tgtEl>
                                          <p:spTgt spid="4"/>
                                        </p:tgtEl>
                                      </p:cBhvr>
                                    </p:animEffect>
                                  </p:childTnLst>
                                </p:cTn>
                              </p:par>
                            </p:childTnLst>
                          </p:cTn>
                        </p:par>
                        <p:par>
                          <p:cTn id="15" fill="hold">
                            <p:stCondLst>
                              <p:cond delay="4000"/>
                            </p:stCondLst>
                            <p:childTnLst>
                              <p:par>
                                <p:cTn id="16" presetID="3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600" decel="100000"/>
                                        <p:tgtEl>
                                          <p:spTgt spid="5"/>
                                        </p:tgtEl>
                                      </p:cBhvr>
                                    </p:animEffect>
                                    <p:anim calcmode="lin" valueType="num">
                                      <p:cBhvr>
                                        <p:cTn id="19" dur="1600" decel="100000" fill="hold"/>
                                        <p:tgtEl>
                                          <p:spTgt spid="5"/>
                                        </p:tgtEl>
                                        <p:attrNameLst>
                                          <p:attrName>style.rotation</p:attrName>
                                        </p:attrNameLst>
                                      </p:cBhvr>
                                      <p:tavLst>
                                        <p:tav tm="0">
                                          <p:val>
                                            <p:fltVal val="-90"/>
                                          </p:val>
                                        </p:tav>
                                        <p:tav tm="100000">
                                          <p:val>
                                            <p:fltVal val="0"/>
                                          </p:val>
                                        </p:tav>
                                      </p:tavLst>
                                    </p:anim>
                                    <p:anim calcmode="lin" valueType="num">
                                      <p:cBhvr>
                                        <p:cTn id="20" dur="1600" decel="100000" fill="hold"/>
                                        <p:tgtEl>
                                          <p:spTgt spid="5"/>
                                        </p:tgtEl>
                                        <p:attrNameLst>
                                          <p:attrName>ppt_x</p:attrName>
                                        </p:attrNameLst>
                                      </p:cBhvr>
                                      <p:tavLst>
                                        <p:tav tm="0">
                                          <p:val>
                                            <p:strVal val="#ppt_x+0.4"/>
                                          </p:val>
                                        </p:tav>
                                        <p:tav tm="100000">
                                          <p:val>
                                            <p:strVal val="#ppt_x-0.05"/>
                                          </p:val>
                                        </p:tav>
                                      </p:tavLst>
                                    </p:anim>
                                    <p:anim calcmode="lin" valueType="num">
                                      <p:cBhvr>
                                        <p:cTn id="21" dur="1600" decel="100000" fill="hold"/>
                                        <p:tgtEl>
                                          <p:spTgt spid="5"/>
                                        </p:tgtEl>
                                        <p:attrNameLst>
                                          <p:attrName>ppt_y</p:attrName>
                                        </p:attrNameLst>
                                      </p:cBhvr>
                                      <p:tavLst>
                                        <p:tav tm="0">
                                          <p:val>
                                            <p:strVal val="#ppt_y-0.4"/>
                                          </p:val>
                                        </p:tav>
                                        <p:tav tm="100000">
                                          <p:val>
                                            <p:strVal val="#ppt_y+0.1"/>
                                          </p:val>
                                        </p:tav>
                                      </p:tavLst>
                                    </p:anim>
                                    <p:anim calcmode="lin" valueType="num">
                                      <p:cBhvr>
                                        <p:cTn id="22"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23"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par>
                          <p:cTn id="24" fill="hold">
                            <p:stCondLst>
                              <p:cond delay="6000"/>
                            </p:stCondLst>
                            <p:childTnLst>
                              <p:par>
                                <p:cTn id="25" presetID="25"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10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1000" accel="50000" fill="hold">
                                          <p:stCondLst>
                                            <p:cond delay="1000"/>
                                          </p:stCondLst>
                                        </p:cTn>
                                        <p:tgtEl>
                                          <p:spTgt spid="6"/>
                                        </p:tgtEl>
                                        <p:attrNameLst>
                                          <p:attrName>ppt_w</p:attrName>
                                        </p:attrNameLst>
                                      </p:cBhvr>
                                      <p:tavLst>
                                        <p:tav tm="0">
                                          <p:val>
                                            <p:strVal val="#ppt_w*.05"/>
                                          </p:val>
                                        </p:tav>
                                        <p:tav tm="100000">
                                          <p:val>
                                            <p:strVal val="#ppt_w"/>
                                          </p:val>
                                        </p:tav>
                                      </p:tavLst>
                                    </p:anim>
                                    <p:anim calcmode="lin" valueType="num">
                                      <p:cBhvr>
                                        <p:cTn id="30" dur="2000" fill="hold"/>
                                        <p:tgtEl>
                                          <p:spTgt spid="6"/>
                                        </p:tgtEl>
                                        <p:attrNameLst>
                                          <p:attrName>ppt_h</p:attrName>
                                        </p:attrNameLst>
                                      </p:cBhvr>
                                      <p:tavLst>
                                        <p:tav tm="0">
                                          <p:val>
                                            <p:strVal val="#ppt_h"/>
                                          </p:val>
                                        </p:tav>
                                        <p:tav tm="100000">
                                          <p:val>
                                            <p:strVal val="#ppt_h"/>
                                          </p:val>
                                        </p:tav>
                                      </p:tavLst>
                                    </p:anim>
                                    <p:anim calcmode="lin" valueType="num">
                                      <p:cBhvr>
                                        <p:cTn id="31" dur="10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10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1000" accel="50000" fill="hold">
                                          <p:stCondLst>
                                            <p:cond delay="1000"/>
                                          </p:stCondLst>
                                        </p:cTn>
                                        <p:tgtEl>
                                          <p:spTgt spid="6"/>
                                        </p:tgtEl>
                                        <p:attrNameLst>
                                          <p:attrName>ppt_y</p:attrName>
                                        </p:attrNameLst>
                                      </p:cBhvr>
                                      <p:tavLst>
                                        <p:tav tm="0">
                                          <p:val>
                                            <p:strVal val="#ppt_y+.1"/>
                                          </p:val>
                                        </p:tav>
                                        <p:tav tm="100000">
                                          <p:val>
                                            <p:strVal val="#ppt_y"/>
                                          </p:val>
                                        </p:tav>
                                      </p:tavLst>
                                    </p:anim>
                                    <p:animEffect transition="in" filter="fade">
                                      <p:cBhvr>
                                        <p:cTn id="34" dur="2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аа.user-ПК\Documents\картинки\95px-Cyclorana_verrucosa[1].jpg"/>
          <p:cNvPicPr>
            <a:picLocks noChangeAspect="1" noChangeArrowheads="1"/>
          </p:cNvPicPr>
          <p:nvPr/>
        </p:nvPicPr>
        <p:blipFill>
          <a:blip r:embed="rId2"/>
          <a:srcRect/>
          <a:stretch>
            <a:fillRect/>
          </a:stretch>
        </p:blipFill>
        <p:spPr bwMode="auto">
          <a:xfrm>
            <a:off x="6786578" y="4000504"/>
            <a:ext cx="2035983" cy="25717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196" name="Picture 4" descr="C:\Users\аа.user-ПК\Documents\картинки\120px-Cyclorana_australis_mhn[1].jpg">
            <a:hlinkClick r:id="rId3" action="ppaction://hlinksldjump"/>
          </p:cNvPr>
          <p:cNvPicPr>
            <a:picLocks noChangeAspect="1" noChangeArrowheads="1"/>
          </p:cNvPicPr>
          <p:nvPr/>
        </p:nvPicPr>
        <p:blipFill>
          <a:blip r:embed="rId4"/>
          <a:srcRect/>
          <a:stretch>
            <a:fillRect/>
          </a:stretch>
        </p:blipFill>
        <p:spPr bwMode="auto">
          <a:xfrm>
            <a:off x="571472" y="2000240"/>
            <a:ext cx="2357454" cy="1807154"/>
          </a:xfrm>
          <a:prstGeom prst="rect">
            <a:avLst/>
          </a:prstGeom>
          <a:ln w="228600" cap="sq" cmpd="thickThin">
            <a:solidFill>
              <a:srgbClr val="000000"/>
            </a:solidFill>
            <a:prstDash val="solid"/>
            <a:miter lim="800000"/>
          </a:ln>
          <a:effectLst>
            <a:innerShdw blurRad="76200">
              <a:srgbClr val="000000"/>
            </a:innerShdw>
          </a:effectLst>
        </p:spPr>
      </p:pic>
      <p:pic>
        <p:nvPicPr>
          <p:cNvPr id="8197" name="Picture 5" descr="C:\Users\аа.user-ПК\Documents\картинки\120px-Cyclorana_brevipes[1].jpg"/>
          <p:cNvPicPr>
            <a:picLocks noChangeAspect="1" noChangeArrowheads="1"/>
          </p:cNvPicPr>
          <p:nvPr/>
        </p:nvPicPr>
        <p:blipFill>
          <a:blip r:embed="rId5"/>
          <a:srcRect/>
          <a:stretch>
            <a:fillRect/>
          </a:stretch>
        </p:blipFill>
        <p:spPr bwMode="auto">
          <a:xfrm>
            <a:off x="571472" y="4214818"/>
            <a:ext cx="3004815" cy="24288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198" name="Picture 6" descr="C:\Users\аа.user-ПК\Documents\картинки\275px-Cyclorana_alboguttata[1].jpg"/>
          <p:cNvPicPr>
            <a:picLocks noChangeAspect="1" noChangeArrowheads="1"/>
          </p:cNvPicPr>
          <p:nvPr/>
        </p:nvPicPr>
        <p:blipFill>
          <a:blip r:embed="rId6"/>
          <a:srcRect/>
          <a:stretch>
            <a:fillRect/>
          </a:stretch>
        </p:blipFill>
        <p:spPr bwMode="auto">
          <a:xfrm>
            <a:off x="3500430" y="2071678"/>
            <a:ext cx="3492500"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Прямоугольник 6"/>
          <p:cNvSpPr/>
          <p:nvPr/>
        </p:nvSpPr>
        <p:spPr>
          <a:xfrm>
            <a:off x="285720" y="214290"/>
            <a:ext cx="8858280" cy="1754326"/>
          </a:xfrm>
          <a:prstGeom prst="rect">
            <a:avLst/>
          </a:prstGeom>
          <a:noFill/>
        </p:spPr>
        <p:txBody>
          <a:bodyPr>
            <a:spAutoFit/>
          </a:bodyPr>
          <a:lstStyle/>
          <a:p>
            <a:pPr algn="ctr" fontAlgn="auto">
              <a:spcBef>
                <a:spcPts val="0"/>
              </a:spcBef>
              <a:spcAft>
                <a:spcPts val="0"/>
              </a:spcAft>
              <a:defRPr/>
            </a:pPr>
            <a:r>
              <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lt"/>
                <a:cs typeface="+mn-cs"/>
              </a:rPr>
              <a:t>Австралийская лягушка-водонос</a:t>
            </a:r>
          </a:p>
        </p:txBody>
      </p:sp>
      <p:sp>
        <p:nvSpPr>
          <p:cNvPr id="8" name="Управляющая кнопка: возврат 7">
            <a:hlinkClick r:id="rId7" action="ppaction://hlinksldjump" highlightClick="1"/>
          </p:cNvPr>
          <p:cNvSpPr/>
          <p:nvPr/>
        </p:nvSpPr>
        <p:spPr>
          <a:xfrm>
            <a:off x="4857750" y="5929313"/>
            <a:ext cx="714375" cy="71437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par>
                          <p:cTn id="10" fill="hold">
                            <p:stCondLst>
                              <p:cond delay="1160"/>
                            </p:stCondLst>
                            <p:childTnLst>
                              <p:par>
                                <p:cTn id="11" presetID="35" presetClass="entr" presetSubtype="0" fill="hold" nodeType="afterEffect">
                                  <p:stCondLst>
                                    <p:cond delay="0"/>
                                  </p:stCondLst>
                                  <p:childTnLst>
                                    <p:set>
                                      <p:cBhvr>
                                        <p:cTn id="12" dur="1" fill="hold">
                                          <p:stCondLst>
                                            <p:cond delay="0"/>
                                          </p:stCondLst>
                                        </p:cTn>
                                        <p:tgtEl>
                                          <p:spTgt spid="8198"/>
                                        </p:tgtEl>
                                        <p:attrNameLst>
                                          <p:attrName>style.visibility</p:attrName>
                                        </p:attrNameLst>
                                      </p:cBhvr>
                                      <p:to>
                                        <p:strVal val="visible"/>
                                      </p:to>
                                    </p:set>
                                    <p:animEffect transition="in" filter="fade">
                                      <p:cBhvr>
                                        <p:cTn id="13" dur="2000"/>
                                        <p:tgtEl>
                                          <p:spTgt spid="8198"/>
                                        </p:tgtEl>
                                      </p:cBhvr>
                                    </p:animEffect>
                                    <p:anim calcmode="lin" valueType="num">
                                      <p:cBhvr>
                                        <p:cTn id="14" dur="2000" fill="hold"/>
                                        <p:tgtEl>
                                          <p:spTgt spid="8198"/>
                                        </p:tgtEl>
                                        <p:attrNameLst>
                                          <p:attrName>style.rotation</p:attrName>
                                        </p:attrNameLst>
                                      </p:cBhvr>
                                      <p:tavLst>
                                        <p:tav tm="0">
                                          <p:val>
                                            <p:fltVal val="720"/>
                                          </p:val>
                                        </p:tav>
                                        <p:tav tm="100000">
                                          <p:val>
                                            <p:fltVal val="0"/>
                                          </p:val>
                                        </p:tav>
                                      </p:tavLst>
                                    </p:anim>
                                    <p:anim calcmode="lin" valueType="num">
                                      <p:cBhvr>
                                        <p:cTn id="15" dur="2000" fill="hold"/>
                                        <p:tgtEl>
                                          <p:spTgt spid="8198"/>
                                        </p:tgtEl>
                                        <p:attrNameLst>
                                          <p:attrName>ppt_h</p:attrName>
                                        </p:attrNameLst>
                                      </p:cBhvr>
                                      <p:tavLst>
                                        <p:tav tm="0">
                                          <p:val>
                                            <p:fltVal val="0"/>
                                          </p:val>
                                        </p:tav>
                                        <p:tav tm="100000">
                                          <p:val>
                                            <p:strVal val="#ppt_h"/>
                                          </p:val>
                                        </p:tav>
                                      </p:tavLst>
                                    </p:anim>
                                    <p:anim calcmode="lin" valueType="num">
                                      <p:cBhvr>
                                        <p:cTn id="16" dur="2000" fill="hold"/>
                                        <p:tgtEl>
                                          <p:spTgt spid="8198"/>
                                        </p:tgtEl>
                                        <p:attrNameLst>
                                          <p:attrName>ppt_w</p:attrName>
                                        </p:attrNameLst>
                                      </p:cBhvr>
                                      <p:tavLst>
                                        <p:tav tm="0">
                                          <p:val>
                                            <p:fltVal val="0"/>
                                          </p:val>
                                        </p:tav>
                                        <p:tav tm="100000">
                                          <p:val>
                                            <p:strVal val="#ppt_w"/>
                                          </p:val>
                                        </p:tav>
                                      </p:tavLst>
                                    </p:anim>
                                  </p:childTnLst>
                                </p:cTn>
                              </p:par>
                            </p:childTnLst>
                          </p:cTn>
                        </p:par>
                        <p:par>
                          <p:cTn id="17" fill="hold">
                            <p:stCondLst>
                              <p:cond delay="3160"/>
                            </p:stCondLst>
                            <p:childTnLst>
                              <p:par>
                                <p:cTn id="18" presetID="54" presetClass="entr" presetSubtype="0" accel="100000" fill="hold" nodeType="afterEffect">
                                  <p:stCondLst>
                                    <p:cond delay="0"/>
                                  </p:stCondLst>
                                  <p:childTnLst>
                                    <p:set>
                                      <p:cBhvr>
                                        <p:cTn id="19" dur="1" fill="hold">
                                          <p:stCondLst>
                                            <p:cond delay="0"/>
                                          </p:stCondLst>
                                        </p:cTn>
                                        <p:tgtEl>
                                          <p:spTgt spid="8194"/>
                                        </p:tgtEl>
                                        <p:attrNameLst>
                                          <p:attrName>style.visibility</p:attrName>
                                        </p:attrNameLst>
                                      </p:cBhvr>
                                      <p:to>
                                        <p:strVal val="visible"/>
                                      </p:to>
                                    </p:set>
                                    <p:anim calcmode="lin" valueType="num">
                                      <p:cBhvr>
                                        <p:cTn id="20" dur="500" fill="hold"/>
                                        <p:tgtEl>
                                          <p:spTgt spid="8194"/>
                                        </p:tgtEl>
                                        <p:attrNameLst>
                                          <p:attrName>ppt_w</p:attrName>
                                        </p:attrNameLst>
                                      </p:cBhvr>
                                      <p:tavLst>
                                        <p:tav tm="0">
                                          <p:val>
                                            <p:strVal val="#ppt_w*0.05"/>
                                          </p:val>
                                        </p:tav>
                                        <p:tav tm="100000">
                                          <p:val>
                                            <p:strVal val="#ppt_w"/>
                                          </p:val>
                                        </p:tav>
                                      </p:tavLst>
                                    </p:anim>
                                    <p:anim calcmode="lin" valueType="num">
                                      <p:cBhvr>
                                        <p:cTn id="21" dur="500" fill="hold"/>
                                        <p:tgtEl>
                                          <p:spTgt spid="8194"/>
                                        </p:tgtEl>
                                        <p:attrNameLst>
                                          <p:attrName>ppt_h</p:attrName>
                                        </p:attrNameLst>
                                      </p:cBhvr>
                                      <p:tavLst>
                                        <p:tav tm="0">
                                          <p:val>
                                            <p:strVal val="#ppt_h"/>
                                          </p:val>
                                        </p:tav>
                                        <p:tav tm="100000">
                                          <p:val>
                                            <p:strVal val="#ppt_h"/>
                                          </p:val>
                                        </p:tav>
                                      </p:tavLst>
                                    </p:anim>
                                    <p:anim calcmode="lin" valueType="num">
                                      <p:cBhvr>
                                        <p:cTn id="22" dur="500" fill="hold"/>
                                        <p:tgtEl>
                                          <p:spTgt spid="8194"/>
                                        </p:tgtEl>
                                        <p:attrNameLst>
                                          <p:attrName>ppt_x</p:attrName>
                                        </p:attrNameLst>
                                      </p:cBhvr>
                                      <p:tavLst>
                                        <p:tav tm="0">
                                          <p:val>
                                            <p:strVal val="#ppt_x-.2"/>
                                          </p:val>
                                        </p:tav>
                                        <p:tav tm="100000">
                                          <p:val>
                                            <p:strVal val="#ppt_x"/>
                                          </p:val>
                                        </p:tav>
                                      </p:tavLst>
                                    </p:anim>
                                    <p:anim calcmode="lin" valueType="num">
                                      <p:cBhvr>
                                        <p:cTn id="23" dur="500" fill="hold"/>
                                        <p:tgtEl>
                                          <p:spTgt spid="8194"/>
                                        </p:tgtEl>
                                        <p:attrNameLst>
                                          <p:attrName>ppt_y</p:attrName>
                                        </p:attrNameLst>
                                      </p:cBhvr>
                                      <p:tavLst>
                                        <p:tav tm="0">
                                          <p:val>
                                            <p:strVal val="#ppt_y"/>
                                          </p:val>
                                        </p:tav>
                                        <p:tav tm="100000">
                                          <p:val>
                                            <p:strVal val="#ppt_y"/>
                                          </p:val>
                                        </p:tav>
                                      </p:tavLst>
                                    </p:anim>
                                    <p:animEffect transition="in" filter="fade">
                                      <p:cBhvr>
                                        <p:cTn id="24" dur="500"/>
                                        <p:tgtEl>
                                          <p:spTgt spid="8194"/>
                                        </p:tgtEl>
                                      </p:cBhvr>
                                    </p:animEffect>
                                  </p:childTnLst>
                                </p:cTn>
                              </p:par>
                            </p:childTnLst>
                          </p:cTn>
                        </p:par>
                        <p:par>
                          <p:cTn id="25" fill="hold">
                            <p:stCondLst>
                              <p:cond delay="3660"/>
                            </p:stCondLst>
                            <p:childTnLst>
                              <p:par>
                                <p:cTn id="26" presetID="26" presetClass="entr" presetSubtype="0" fill="hold" nodeType="afterEffect">
                                  <p:stCondLst>
                                    <p:cond delay="0"/>
                                  </p:stCondLst>
                                  <p:childTnLst>
                                    <p:set>
                                      <p:cBhvr>
                                        <p:cTn id="27" dur="1" fill="hold">
                                          <p:stCondLst>
                                            <p:cond delay="0"/>
                                          </p:stCondLst>
                                        </p:cTn>
                                        <p:tgtEl>
                                          <p:spTgt spid="8196"/>
                                        </p:tgtEl>
                                        <p:attrNameLst>
                                          <p:attrName>style.visibility</p:attrName>
                                        </p:attrNameLst>
                                      </p:cBhvr>
                                      <p:to>
                                        <p:strVal val="visible"/>
                                      </p:to>
                                    </p:set>
                                    <p:animEffect transition="in" filter="wipe(down)">
                                      <p:cBhvr>
                                        <p:cTn id="28" dur="580">
                                          <p:stCondLst>
                                            <p:cond delay="0"/>
                                          </p:stCondLst>
                                        </p:cTn>
                                        <p:tgtEl>
                                          <p:spTgt spid="8196"/>
                                        </p:tgtEl>
                                      </p:cBhvr>
                                    </p:animEffect>
                                    <p:anim calcmode="lin" valueType="num">
                                      <p:cBhvr>
                                        <p:cTn id="29" dur="1822" tmFilter="0,0; 0.14,0.36; 0.43,0.73; 0.71,0.91; 1.0,1.0">
                                          <p:stCondLst>
                                            <p:cond delay="0"/>
                                          </p:stCondLst>
                                        </p:cTn>
                                        <p:tgtEl>
                                          <p:spTgt spid="819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19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19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19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196"/>
                                        </p:tgtEl>
                                        <p:attrNameLst>
                                          <p:attrName>ppt_y</p:attrName>
                                        </p:attrNameLst>
                                      </p:cBhvr>
                                      <p:tavLst>
                                        <p:tav tm="0" fmla="#ppt_y-sin(pi*$)/81">
                                          <p:val>
                                            <p:fltVal val="0"/>
                                          </p:val>
                                        </p:tav>
                                        <p:tav tm="100000">
                                          <p:val>
                                            <p:fltVal val="1"/>
                                          </p:val>
                                        </p:tav>
                                      </p:tavLst>
                                    </p:anim>
                                    <p:animScale>
                                      <p:cBhvr>
                                        <p:cTn id="34" dur="26">
                                          <p:stCondLst>
                                            <p:cond delay="650"/>
                                          </p:stCondLst>
                                        </p:cTn>
                                        <p:tgtEl>
                                          <p:spTgt spid="8196"/>
                                        </p:tgtEl>
                                      </p:cBhvr>
                                      <p:to x="100000" y="60000"/>
                                    </p:animScale>
                                    <p:animScale>
                                      <p:cBhvr>
                                        <p:cTn id="35" dur="166" decel="50000">
                                          <p:stCondLst>
                                            <p:cond delay="676"/>
                                          </p:stCondLst>
                                        </p:cTn>
                                        <p:tgtEl>
                                          <p:spTgt spid="8196"/>
                                        </p:tgtEl>
                                      </p:cBhvr>
                                      <p:to x="100000" y="100000"/>
                                    </p:animScale>
                                    <p:animScale>
                                      <p:cBhvr>
                                        <p:cTn id="36" dur="26">
                                          <p:stCondLst>
                                            <p:cond delay="1312"/>
                                          </p:stCondLst>
                                        </p:cTn>
                                        <p:tgtEl>
                                          <p:spTgt spid="8196"/>
                                        </p:tgtEl>
                                      </p:cBhvr>
                                      <p:to x="100000" y="80000"/>
                                    </p:animScale>
                                    <p:animScale>
                                      <p:cBhvr>
                                        <p:cTn id="37" dur="166" decel="50000">
                                          <p:stCondLst>
                                            <p:cond delay="1338"/>
                                          </p:stCondLst>
                                        </p:cTn>
                                        <p:tgtEl>
                                          <p:spTgt spid="8196"/>
                                        </p:tgtEl>
                                      </p:cBhvr>
                                      <p:to x="100000" y="100000"/>
                                    </p:animScale>
                                    <p:animScale>
                                      <p:cBhvr>
                                        <p:cTn id="38" dur="26">
                                          <p:stCondLst>
                                            <p:cond delay="1642"/>
                                          </p:stCondLst>
                                        </p:cTn>
                                        <p:tgtEl>
                                          <p:spTgt spid="8196"/>
                                        </p:tgtEl>
                                      </p:cBhvr>
                                      <p:to x="100000" y="90000"/>
                                    </p:animScale>
                                    <p:animScale>
                                      <p:cBhvr>
                                        <p:cTn id="39" dur="166" decel="50000">
                                          <p:stCondLst>
                                            <p:cond delay="1668"/>
                                          </p:stCondLst>
                                        </p:cTn>
                                        <p:tgtEl>
                                          <p:spTgt spid="8196"/>
                                        </p:tgtEl>
                                      </p:cBhvr>
                                      <p:to x="100000" y="100000"/>
                                    </p:animScale>
                                    <p:animScale>
                                      <p:cBhvr>
                                        <p:cTn id="40" dur="26">
                                          <p:stCondLst>
                                            <p:cond delay="1808"/>
                                          </p:stCondLst>
                                        </p:cTn>
                                        <p:tgtEl>
                                          <p:spTgt spid="8196"/>
                                        </p:tgtEl>
                                      </p:cBhvr>
                                      <p:to x="100000" y="95000"/>
                                    </p:animScale>
                                    <p:animScale>
                                      <p:cBhvr>
                                        <p:cTn id="41" dur="166" decel="50000">
                                          <p:stCondLst>
                                            <p:cond delay="1834"/>
                                          </p:stCondLst>
                                        </p:cTn>
                                        <p:tgtEl>
                                          <p:spTgt spid="81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аа.user-ПК\Documents\картинки\a.mexicanum[1].jpg"/>
          <p:cNvPicPr>
            <a:picLocks noChangeAspect="1" noChangeArrowheads="1"/>
          </p:cNvPicPr>
          <p:nvPr/>
        </p:nvPicPr>
        <p:blipFill>
          <a:blip r:embed="rId2"/>
          <a:srcRect/>
          <a:stretch>
            <a:fillRect/>
          </a:stretch>
        </p:blipFill>
        <p:spPr bwMode="auto">
          <a:xfrm>
            <a:off x="5857884" y="1071546"/>
            <a:ext cx="2667005" cy="200025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171" name="Picture 3" descr="C:\Users\аа.user-ПК\Documents\картинки\a.tigrinum[1].jpg"/>
          <p:cNvPicPr>
            <a:picLocks noChangeAspect="1" noChangeArrowheads="1"/>
          </p:cNvPicPr>
          <p:nvPr/>
        </p:nvPicPr>
        <p:blipFill>
          <a:blip r:embed="rId3"/>
          <a:srcRect/>
          <a:stretch>
            <a:fillRect/>
          </a:stretch>
        </p:blipFill>
        <p:spPr bwMode="auto">
          <a:xfrm>
            <a:off x="6572264" y="3429000"/>
            <a:ext cx="1905000" cy="14192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172" name="Picture 4" descr="C:\Users\аа.user-ПК\Documents\картинки\Ambystoma_mexicanum[1].jpg"/>
          <p:cNvPicPr>
            <a:picLocks noChangeAspect="1" noChangeArrowheads="1"/>
          </p:cNvPicPr>
          <p:nvPr/>
        </p:nvPicPr>
        <p:blipFill>
          <a:blip r:embed="rId4"/>
          <a:srcRect/>
          <a:stretch>
            <a:fillRect/>
          </a:stretch>
        </p:blipFill>
        <p:spPr bwMode="auto">
          <a:xfrm>
            <a:off x="214282" y="3643314"/>
            <a:ext cx="3490961" cy="22145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173" name="Picture 5" descr="C:\Users\аа.user-ПК\Documents\картинки\ambystomamacrodactylumjuvenile[1].jpg"/>
          <p:cNvPicPr>
            <a:picLocks noChangeAspect="1" noChangeArrowheads="1"/>
          </p:cNvPicPr>
          <p:nvPr/>
        </p:nvPicPr>
        <p:blipFill>
          <a:blip r:embed="rId5"/>
          <a:srcRect/>
          <a:stretch>
            <a:fillRect/>
          </a:stretch>
        </p:blipFill>
        <p:spPr bwMode="auto">
          <a:xfrm>
            <a:off x="6286512" y="5072074"/>
            <a:ext cx="2114550" cy="14097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174" name="Picture 6" descr="C:\Users\аа.user-ПК\Documents\картинки\Axolotl[1].jpg">
            <a:hlinkClick r:id="rId6" action="ppaction://hlinksldjump"/>
          </p:cNvPr>
          <p:cNvPicPr>
            <a:picLocks noChangeAspect="1" noChangeArrowheads="1"/>
          </p:cNvPicPr>
          <p:nvPr/>
        </p:nvPicPr>
        <p:blipFill>
          <a:blip r:embed="rId7"/>
          <a:srcRect/>
          <a:stretch>
            <a:fillRect/>
          </a:stretch>
        </p:blipFill>
        <p:spPr bwMode="auto">
          <a:xfrm>
            <a:off x="285720" y="1000108"/>
            <a:ext cx="2500330" cy="18706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175" name="Picture 7" descr="C:\Users\аа.user-ПК\Documents\картинки\a.maculatum[1].jpg"/>
          <p:cNvPicPr>
            <a:picLocks noChangeAspect="1" noChangeArrowheads="1"/>
          </p:cNvPicPr>
          <p:nvPr/>
        </p:nvPicPr>
        <p:blipFill>
          <a:blip r:embed="rId8"/>
          <a:srcRect/>
          <a:stretch>
            <a:fillRect/>
          </a:stretch>
        </p:blipFill>
        <p:spPr bwMode="auto">
          <a:xfrm>
            <a:off x="3786182" y="3714752"/>
            <a:ext cx="2378622" cy="21526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Прямоугольник 7"/>
          <p:cNvSpPr/>
          <p:nvPr/>
        </p:nvSpPr>
        <p:spPr>
          <a:xfrm>
            <a:off x="2361555" y="214290"/>
            <a:ext cx="4420890" cy="923330"/>
          </a:xfrm>
          <a:prstGeom prst="rect">
            <a:avLst/>
          </a:prstGeom>
          <a:noFill/>
        </p:spPr>
        <p:txBody>
          <a:bodyPr>
            <a:spAutoFit/>
          </a:bodyPr>
          <a:lstStyle/>
          <a:p>
            <a:pPr algn="ctr" fontAlgn="auto">
              <a:spcBef>
                <a:spcPts val="0"/>
              </a:spcBef>
              <a:spcAft>
                <a:spcPts val="0"/>
              </a:spcAft>
              <a:defRPr/>
            </a:pPr>
            <a:r>
              <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lt"/>
                <a:cs typeface="+mn-cs"/>
              </a:rPr>
              <a:t>Амбистома</a:t>
            </a:r>
          </a:p>
        </p:txBody>
      </p:sp>
      <p:pic>
        <p:nvPicPr>
          <p:cNvPr id="7176" name="Picture 8" descr="C:\Users\аа.user-ПК\Documents\картинки\724[1].jpg"/>
          <p:cNvPicPr>
            <a:picLocks noChangeAspect="1" noChangeArrowheads="1"/>
          </p:cNvPicPr>
          <p:nvPr/>
        </p:nvPicPr>
        <p:blipFill>
          <a:blip r:embed="rId9"/>
          <a:srcRect/>
          <a:stretch>
            <a:fillRect/>
          </a:stretch>
        </p:blipFill>
        <p:spPr bwMode="auto">
          <a:xfrm>
            <a:off x="3000364" y="1357298"/>
            <a:ext cx="2755900" cy="2057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Управляющая кнопка: возврат 9">
            <a:hlinkClick r:id="rId10" action="ppaction://hlinksldjump" highlightClick="1"/>
          </p:cNvPr>
          <p:cNvSpPr/>
          <p:nvPr/>
        </p:nvSpPr>
        <p:spPr>
          <a:xfrm>
            <a:off x="5072063" y="6000750"/>
            <a:ext cx="571500" cy="54292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600" decel="100000"/>
                                        <p:tgtEl>
                                          <p:spTgt spid="8"/>
                                        </p:tgtEl>
                                      </p:cBhvr>
                                    </p:animEffect>
                                    <p:anim calcmode="lin" valueType="num">
                                      <p:cBhvr>
                                        <p:cTn id="8" dur="1600" decel="100000" fill="hold"/>
                                        <p:tgtEl>
                                          <p:spTgt spid="8"/>
                                        </p:tgtEl>
                                        <p:attrNameLst>
                                          <p:attrName>style.rotation</p:attrName>
                                        </p:attrNameLst>
                                      </p:cBhvr>
                                      <p:tavLst>
                                        <p:tav tm="0">
                                          <p:val>
                                            <p:fltVal val="-90"/>
                                          </p:val>
                                        </p:tav>
                                        <p:tav tm="100000">
                                          <p:val>
                                            <p:fltVal val="0"/>
                                          </p:val>
                                        </p:tav>
                                      </p:tavLst>
                                    </p:anim>
                                    <p:anim calcmode="lin" valueType="num">
                                      <p:cBhvr>
                                        <p:cTn id="9" dur="1600" decel="100000" fill="hold"/>
                                        <p:tgtEl>
                                          <p:spTgt spid="8"/>
                                        </p:tgtEl>
                                        <p:attrNameLst>
                                          <p:attrName>ppt_x</p:attrName>
                                        </p:attrNameLst>
                                      </p:cBhvr>
                                      <p:tavLst>
                                        <p:tav tm="0">
                                          <p:val>
                                            <p:strVal val="#ppt_x+0.4"/>
                                          </p:val>
                                        </p:tav>
                                        <p:tav tm="100000">
                                          <p:val>
                                            <p:strVal val="#ppt_x-0.05"/>
                                          </p:val>
                                        </p:tav>
                                      </p:tavLst>
                                    </p:anim>
                                    <p:anim calcmode="lin" valueType="num">
                                      <p:cBhvr>
                                        <p:cTn id="10" dur="1600" decel="100000" fill="hold"/>
                                        <p:tgtEl>
                                          <p:spTgt spid="8"/>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8"/>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15" presetClass="entr" presetSubtype="0" fill="hold" nodeType="afterEffect">
                                  <p:stCondLst>
                                    <p:cond delay="0"/>
                                  </p:stCondLst>
                                  <p:childTnLst>
                                    <p:set>
                                      <p:cBhvr>
                                        <p:cTn id="15" dur="1" fill="hold">
                                          <p:stCondLst>
                                            <p:cond delay="0"/>
                                          </p:stCondLst>
                                        </p:cTn>
                                        <p:tgtEl>
                                          <p:spTgt spid="7176"/>
                                        </p:tgtEl>
                                        <p:attrNameLst>
                                          <p:attrName>style.visibility</p:attrName>
                                        </p:attrNameLst>
                                      </p:cBhvr>
                                      <p:to>
                                        <p:strVal val="visible"/>
                                      </p:to>
                                    </p:set>
                                    <p:anim calcmode="lin" valueType="num">
                                      <p:cBhvr>
                                        <p:cTn id="16" dur="2000" fill="hold"/>
                                        <p:tgtEl>
                                          <p:spTgt spid="7176"/>
                                        </p:tgtEl>
                                        <p:attrNameLst>
                                          <p:attrName>ppt_w</p:attrName>
                                        </p:attrNameLst>
                                      </p:cBhvr>
                                      <p:tavLst>
                                        <p:tav tm="0">
                                          <p:val>
                                            <p:fltVal val="0"/>
                                          </p:val>
                                        </p:tav>
                                        <p:tav tm="100000">
                                          <p:val>
                                            <p:strVal val="#ppt_w"/>
                                          </p:val>
                                        </p:tav>
                                      </p:tavLst>
                                    </p:anim>
                                    <p:anim calcmode="lin" valueType="num">
                                      <p:cBhvr>
                                        <p:cTn id="17" dur="2000" fill="hold"/>
                                        <p:tgtEl>
                                          <p:spTgt spid="7176"/>
                                        </p:tgtEl>
                                        <p:attrNameLst>
                                          <p:attrName>ppt_h</p:attrName>
                                        </p:attrNameLst>
                                      </p:cBhvr>
                                      <p:tavLst>
                                        <p:tav tm="0">
                                          <p:val>
                                            <p:fltVal val="0"/>
                                          </p:val>
                                        </p:tav>
                                        <p:tav tm="100000">
                                          <p:val>
                                            <p:strVal val="#ppt_h"/>
                                          </p:val>
                                        </p:tav>
                                      </p:tavLst>
                                    </p:anim>
                                    <p:anim calcmode="lin" valueType="num">
                                      <p:cBhvr>
                                        <p:cTn id="18" dur="2000" fill="hold"/>
                                        <p:tgtEl>
                                          <p:spTgt spid="7176"/>
                                        </p:tgtEl>
                                        <p:attrNameLst>
                                          <p:attrName>ppt_x</p:attrName>
                                        </p:attrNameLst>
                                      </p:cBhvr>
                                      <p:tavLst>
                                        <p:tav tm="0" fmla="#ppt_x+(cos(-2*pi*(1-$))*-#ppt_x-sin(-2*pi*(1-$))*(1-#ppt_y))*(1-$)">
                                          <p:val>
                                            <p:fltVal val="0"/>
                                          </p:val>
                                        </p:tav>
                                        <p:tav tm="100000">
                                          <p:val>
                                            <p:fltVal val="1"/>
                                          </p:val>
                                        </p:tav>
                                      </p:tavLst>
                                    </p:anim>
                                    <p:anim calcmode="lin" valueType="num">
                                      <p:cBhvr>
                                        <p:cTn id="19" dur="2000" fill="hold"/>
                                        <p:tgtEl>
                                          <p:spTgt spid="7176"/>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7173"/>
                                        </p:tgtEl>
                                        <p:attrNameLst>
                                          <p:attrName>style.visibility</p:attrName>
                                        </p:attrNameLst>
                                      </p:cBhvr>
                                      <p:to>
                                        <p:strVal val="visible"/>
                                      </p:to>
                                    </p:set>
                                    <p:anim calcmode="lin" valueType="num">
                                      <p:cBhvr>
                                        <p:cTn id="22" dur="2000" fill="hold"/>
                                        <p:tgtEl>
                                          <p:spTgt spid="7173"/>
                                        </p:tgtEl>
                                        <p:attrNameLst>
                                          <p:attrName>ppt_w</p:attrName>
                                        </p:attrNameLst>
                                      </p:cBhvr>
                                      <p:tavLst>
                                        <p:tav tm="0">
                                          <p:val>
                                            <p:fltVal val="0"/>
                                          </p:val>
                                        </p:tav>
                                        <p:tav tm="100000">
                                          <p:val>
                                            <p:strVal val="#ppt_w"/>
                                          </p:val>
                                        </p:tav>
                                      </p:tavLst>
                                    </p:anim>
                                    <p:anim calcmode="lin" valueType="num">
                                      <p:cBhvr>
                                        <p:cTn id="23" dur="2000" fill="hold"/>
                                        <p:tgtEl>
                                          <p:spTgt spid="7173"/>
                                        </p:tgtEl>
                                        <p:attrNameLst>
                                          <p:attrName>ppt_h</p:attrName>
                                        </p:attrNameLst>
                                      </p:cBhvr>
                                      <p:tavLst>
                                        <p:tav tm="0">
                                          <p:val>
                                            <p:fltVal val="0"/>
                                          </p:val>
                                        </p:tav>
                                        <p:tav tm="100000">
                                          <p:val>
                                            <p:strVal val="#ppt_h"/>
                                          </p:val>
                                        </p:tav>
                                      </p:tavLst>
                                    </p:anim>
                                    <p:anim calcmode="lin" valueType="num">
                                      <p:cBhvr>
                                        <p:cTn id="24" dur="2000" fill="hold"/>
                                        <p:tgtEl>
                                          <p:spTgt spid="7173"/>
                                        </p:tgtEl>
                                        <p:attrNameLst>
                                          <p:attrName>ppt_x</p:attrName>
                                        </p:attrNameLst>
                                      </p:cBhvr>
                                      <p:tavLst>
                                        <p:tav tm="0" fmla="#ppt_x+(cos(-2*pi*(1-$))*-#ppt_x-sin(-2*pi*(1-$))*(1-#ppt_y))*(1-$)">
                                          <p:val>
                                            <p:fltVal val="0"/>
                                          </p:val>
                                        </p:tav>
                                        <p:tav tm="100000">
                                          <p:val>
                                            <p:fltVal val="1"/>
                                          </p:val>
                                        </p:tav>
                                      </p:tavLst>
                                    </p:anim>
                                    <p:anim calcmode="lin" valueType="num">
                                      <p:cBhvr>
                                        <p:cTn id="25" dur="2000" fill="hold"/>
                                        <p:tgtEl>
                                          <p:spTgt spid="7173"/>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4000"/>
                            </p:stCondLst>
                            <p:childTnLst>
                              <p:par>
                                <p:cTn id="27" presetID="48" presetClass="entr" presetSubtype="0" accel="50000" fill="hold" nodeType="afterEffect">
                                  <p:stCondLst>
                                    <p:cond delay="0"/>
                                  </p:stCondLst>
                                  <p:childTnLst>
                                    <p:set>
                                      <p:cBhvr>
                                        <p:cTn id="28" dur="1" fill="hold">
                                          <p:stCondLst>
                                            <p:cond delay="0"/>
                                          </p:stCondLst>
                                        </p:cTn>
                                        <p:tgtEl>
                                          <p:spTgt spid="7170"/>
                                        </p:tgtEl>
                                        <p:attrNameLst>
                                          <p:attrName>style.visibility</p:attrName>
                                        </p:attrNameLst>
                                      </p:cBhvr>
                                      <p:to>
                                        <p:strVal val="visible"/>
                                      </p:to>
                                    </p:set>
                                    <p:anim calcmode="lin" valueType="num">
                                      <p:cBhvr>
                                        <p:cTn id="29" dur="2000" fill="hold"/>
                                        <p:tgtEl>
                                          <p:spTgt spid="717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2000" fill="hold"/>
                                        <p:tgtEl>
                                          <p:spTgt spid="7170"/>
                                        </p:tgtEl>
                                        <p:attrNameLst>
                                          <p:attrName>ppt_x</p:attrName>
                                        </p:attrNameLst>
                                      </p:cBhvr>
                                      <p:tavLst>
                                        <p:tav tm="0">
                                          <p:val>
                                            <p:fltVal val="-1"/>
                                          </p:val>
                                        </p:tav>
                                        <p:tav tm="50000">
                                          <p:val>
                                            <p:fltVal val="0.95"/>
                                          </p:val>
                                        </p:tav>
                                        <p:tav tm="100000">
                                          <p:val>
                                            <p:strVal val="#ppt_x"/>
                                          </p:val>
                                        </p:tav>
                                      </p:tavLst>
                                    </p:anim>
                                    <p:anim calcmode="lin" valueType="num">
                                      <p:cBhvr>
                                        <p:cTn id="31" dur="2000" fill="hold"/>
                                        <p:tgtEl>
                                          <p:spTgt spid="7170"/>
                                        </p:tgtEl>
                                        <p:attrNameLst>
                                          <p:attrName>ppt_y</p:attrName>
                                        </p:attrNameLst>
                                      </p:cBhvr>
                                      <p:tavLst>
                                        <p:tav tm="0">
                                          <p:val>
                                            <p:strVal val="#ppt_y"/>
                                          </p:val>
                                        </p:tav>
                                        <p:tav tm="100000">
                                          <p:val>
                                            <p:strVal val="#ppt_y"/>
                                          </p:val>
                                        </p:tav>
                                      </p:tavLst>
                                    </p:anim>
                                    <p:animEffect transition="in" filter="fade">
                                      <p:cBhvr>
                                        <p:cTn id="32" dur="2000"/>
                                        <p:tgtEl>
                                          <p:spTgt spid="7170"/>
                                        </p:tgtEl>
                                      </p:cBhvr>
                                    </p:animEffect>
                                  </p:childTnLst>
                                </p:cTn>
                              </p:par>
                            </p:childTnLst>
                          </p:cTn>
                        </p:par>
                        <p:par>
                          <p:cTn id="33" fill="hold">
                            <p:stCondLst>
                              <p:cond delay="6000"/>
                            </p:stCondLst>
                            <p:childTnLst>
                              <p:par>
                                <p:cTn id="34" presetID="49" presetClass="entr" presetSubtype="0" decel="100000" fill="hold" nodeType="afterEffect">
                                  <p:stCondLst>
                                    <p:cond delay="0"/>
                                  </p:stCondLst>
                                  <p:childTnLst>
                                    <p:set>
                                      <p:cBhvr>
                                        <p:cTn id="35" dur="1" fill="hold">
                                          <p:stCondLst>
                                            <p:cond delay="0"/>
                                          </p:stCondLst>
                                        </p:cTn>
                                        <p:tgtEl>
                                          <p:spTgt spid="7172"/>
                                        </p:tgtEl>
                                        <p:attrNameLst>
                                          <p:attrName>style.visibility</p:attrName>
                                        </p:attrNameLst>
                                      </p:cBhvr>
                                      <p:to>
                                        <p:strVal val="visible"/>
                                      </p:to>
                                    </p:set>
                                    <p:anim calcmode="lin" valueType="num">
                                      <p:cBhvr>
                                        <p:cTn id="36" dur="2000" fill="hold"/>
                                        <p:tgtEl>
                                          <p:spTgt spid="7172"/>
                                        </p:tgtEl>
                                        <p:attrNameLst>
                                          <p:attrName>ppt_w</p:attrName>
                                        </p:attrNameLst>
                                      </p:cBhvr>
                                      <p:tavLst>
                                        <p:tav tm="0">
                                          <p:val>
                                            <p:fltVal val="0"/>
                                          </p:val>
                                        </p:tav>
                                        <p:tav tm="100000">
                                          <p:val>
                                            <p:strVal val="#ppt_w"/>
                                          </p:val>
                                        </p:tav>
                                      </p:tavLst>
                                    </p:anim>
                                    <p:anim calcmode="lin" valueType="num">
                                      <p:cBhvr>
                                        <p:cTn id="37" dur="2000" fill="hold"/>
                                        <p:tgtEl>
                                          <p:spTgt spid="7172"/>
                                        </p:tgtEl>
                                        <p:attrNameLst>
                                          <p:attrName>ppt_h</p:attrName>
                                        </p:attrNameLst>
                                      </p:cBhvr>
                                      <p:tavLst>
                                        <p:tav tm="0">
                                          <p:val>
                                            <p:fltVal val="0"/>
                                          </p:val>
                                        </p:tav>
                                        <p:tav tm="100000">
                                          <p:val>
                                            <p:strVal val="#ppt_h"/>
                                          </p:val>
                                        </p:tav>
                                      </p:tavLst>
                                    </p:anim>
                                    <p:anim calcmode="lin" valueType="num">
                                      <p:cBhvr>
                                        <p:cTn id="38" dur="2000" fill="hold"/>
                                        <p:tgtEl>
                                          <p:spTgt spid="7172"/>
                                        </p:tgtEl>
                                        <p:attrNameLst>
                                          <p:attrName>style.rotation</p:attrName>
                                        </p:attrNameLst>
                                      </p:cBhvr>
                                      <p:tavLst>
                                        <p:tav tm="0">
                                          <p:val>
                                            <p:fltVal val="360"/>
                                          </p:val>
                                        </p:tav>
                                        <p:tav tm="100000">
                                          <p:val>
                                            <p:fltVal val="0"/>
                                          </p:val>
                                        </p:tav>
                                      </p:tavLst>
                                    </p:anim>
                                    <p:animEffect transition="in" filter="fade">
                                      <p:cBhvr>
                                        <p:cTn id="39" dur="2000"/>
                                        <p:tgtEl>
                                          <p:spTgt spid="7172"/>
                                        </p:tgtEl>
                                      </p:cBhvr>
                                    </p:animEffect>
                                  </p:childTnLst>
                                </p:cTn>
                              </p:par>
                            </p:childTnLst>
                          </p:cTn>
                        </p:par>
                        <p:par>
                          <p:cTn id="40" fill="hold">
                            <p:stCondLst>
                              <p:cond delay="8000"/>
                            </p:stCondLst>
                            <p:childTnLst>
                              <p:par>
                                <p:cTn id="41" presetID="42" presetClass="entr" presetSubtype="0" fill="hold" nodeType="afterEffect">
                                  <p:stCondLst>
                                    <p:cond delay="0"/>
                                  </p:stCondLst>
                                  <p:childTnLst>
                                    <p:set>
                                      <p:cBhvr>
                                        <p:cTn id="42" dur="1" fill="hold">
                                          <p:stCondLst>
                                            <p:cond delay="0"/>
                                          </p:stCondLst>
                                        </p:cTn>
                                        <p:tgtEl>
                                          <p:spTgt spid="7171"/>
                                        </p:tgtEl>
                                        <p:attrNameLst>
                                          <p:attrName>style.visibility</p:attrName>
                                        </p:attrNameLst>
                                      </p:cBhvr>
                                      <p:to>
                                        <p:strVal val="visible"/>
                                      </p:to>
                                    </p:set>
                                    <p:animEffect transition="in" filter="fade">
                                      <p:cBhvr>
                                        <p:cTn id="43" dur="2000"/>
                                        <p:tgtEl>
                                          <p:spTgt spid="7171"/>
                                        </p:tgtEl>
                                      </p:cBhvr>
                                    </p:animEffect>
                                    <p:anim calcmode="lin" valueType="num">
                                      <p:cBhvr>
                                        <p:cTn id="44" dur="2000" fill="hold"/>
                                        <p:tgtEl>
                                          <p:spTgt spid="7171"/>
                                        </p:tgtEl>
                                        <p:attrNameLst>
                                          <p:attrName>ppt_x</p:attrName>
                                        </p:attrNameLst>
                                      </p:cBhvr>
                                      <p:tavLst>
                                        <p:tav tm="0">
                                          <p:val>
                                            <p:strVal val="#ppt_x"/>
                                          </p:val>
                                        </p:tav>
                                        <p:tav tm="100000">
                                          <p:val>
                                            <p:strVal val="#ppt_x"/>
                                          </p:val>
                                        </p:tav>
                                      </p:tavLst>
                                    </p:anim>
                                    <p:anim calcmode="lin" valueType="num">
                                      <p:cBhvr>
                                        <p:cTn id="45" dur="2000" fill="hold"/>
                                        <p:tgtEl>
                                          <p:spTgt spid="7171"/>
                                        </p:tgtEl>
                                        <p:attrNameLst>
                                          <p:attrName>ppt_y</p:attrName>
                                        </p:attrNameLst>
                                      </p:cBhvr>
                                      <p:tavLst>
                                        <p:tav tm="0">
                                          <p:val>
                                            <p:strVal val="#ppt_y+.1"/>
                                          </p:val>
                                        </p:tav>
                                        <p:tav tm="100000">
                                          <p:val>
                                            <p:strVal val="#ppt_y"/>
                                          </p:val>
                                        </p:tav>
                                      </p:tavLst>
                                    </p:anim>
                                  </p:childTnLst>
                                </p:cTn>
                              </p:par>
                            </p:childTnLst>
                          </p:cTn>
                        </p:par>
                        <p:par>
                          <p:cTn id="46" fill="hold">
                            <p:stCondLst>
                              <p:cond delay="10000"/>
                            </p:stCondLst>
                            <p:childTnLst>
                              <p:par>
                                <p:cTn id="47" presetID="37" presetClass="entr" presetSubtype="0" fill="hold" nodeType="afterEffect">
                                  <p:stCondLst>
                                    <p:cond delay="0"/>
                                  </p:stCondLst>
                                  <p:childTnLst>
                                    <p:set>
                                      <p:cBhvr>
                                        <p:cTn id="48" dur="1" fill="hold">
                                          <p:stCondLst>
                                            <p:cond delay="0"/>
                                          </p:stCondLst>
                                        </p:cTn>
                                        <p:tgtEl>
                                          <p:spTgt spid="7175"/>
                                        </p:tgtEl>
                                        <p:attrNameLst>
                                          <p:attrName>style.visibility</p:attrName>
                                        </p:attrNameLst>
                                      </p:cBhvr>
                                      <p:to>
                                        <p:strVal val="visible"/>
                                      </p:to>
                                    </p:set>
                                    <p:animEffect transition="in" filter="fade">
                                      <p:cBhvr>
                                        <p:cTn id="49" dur="2000"/>
                                        <p:tgtEl>
                                          <p:spTgt spid="7175"/>
                                        </p:tgtEl>
                                      </p:cBhvr>
                                    </p:animEffect>
                                    <p:anim calcmode="lin" valueType="num">
                                      <p:cBhvr>
                                        <p:cTn id="50" dur="2000" fill="hold"/>
                                        <p:tgtEl>
                                          <p:spTgt spid="7175"/>
                                        </p:tgtEl>
                                        <p:attrNameLst>
                                          <p:attrName>ppt_x</p:attrName>
                                        </p:attrNameLst>
                                      </p:cBhvr>
                                      <p:tavLst>
                                        <p:tav tm="0">
                                          <p:val>
                                            <p:strVal val="#ppt_x"/>
                                          </p:val>
                                        </p:tav>
                                        <p:tav tm="100000">
                                          <p:val>
                                            <p:strVal val="#ppt_x"/>
                                          </p:val>
                                        </p:tav>
                                      </p:tavLst>
                                    </p:anim>
                                    <p:anim calcmode="lin" valueType="num">
                                      <p:cBhvr>
                                        <p:cTn id="51" dur="1800" decel="100000" fill="hold"/>
                                        <p:tgtEl>
                                          <p:spTgt spid="7175"/>
                                        </p:tgtEl>
                                        <p:attrNameLst>
                                          <p:attrName>ppt_y</p:attrName>
                                        </p:attrNameLst>
                                      </p:cBhvr>
                                      <p:tavLst>
                                        <p:tav tm="0">
                                          <p:val>
                                            <p:strVal val="#ppt_y+1"/>
                                          </p:val>
                                        </p:tav>
                                        <p:tav tm="100000">
                                          <p:val>
                                            <p:strVal val="#ppt_y-.03"/>
                                          </p:val>
                                        </p:tav>
                                      </p:tavLst>
                                    </p:anim>
                                    <p:anim calcmode="lin" valueType="num">
                                      <p:cBhvr>
                                        <p:cTn id="52" dur="200" accel="100000" fill="hold">
                                          <p:stCondLst>
                                            <p:cond delay="1800"/>
                                          </p:stCondLst>
                                        </p:cTn>
                                        <p:tgtEl>
                                          <p:spTgt spid="7175"/>
                                        </p:tgtEl>
                                        <p:attrNameLst>
                                          <p:attrName>ppt_y</p:attrName>
                                        </p:attrNameLst>
                                      </p:cBhvr>
                                      <p:tavLst>
                                        <p:tav tm="0">
                                          <p:val>
                                            <p:strVal val="#ppt_y-.03"/>
                                          </p:val>
                                        </p:tav>
                                        <p:tav tm="100000">
                                          <p:val>
                                            <p:strVal val="#ppt_y"/>
                                          </p:val>
                                        </p:tav>
                                      </p:tavLst>
                                    </p:anim>
                                  </p:childTnLst>
                                </p:cTn>
                              </p:par>
                            </p:childTnLst>
                          </p:cTn>
                        </p:par>
                        <p:par>
                          <p:cTn id="53" fill="hold">
                            <p:stCondLst>
                              <p:cond delay="12000"/>
                            </p:stCondLst>
                            <p:childTnLst>
                              <p:par>
                                <p:cTn id="54" presetID="37" presetClass="entr" presetSubtype="0" fill="hold" nodeType="afterEffect">
                                  <p:stCondLst>
                                    <p:cond delay="0"/>
                                  </p:stCondLst>
                                  <p:childTnLst>
                                    <p:set>
                                      <p:cBhvr>
                                        <p:cTn id="55" dur="1" fill="hold">
                                          <p:stCondLst>
                                            <p:cond delay="0"/>
                                          </p:stCondLst>
                                        </p:cTn>
                                        <p:tgtEl>
                                          <p:spTgt spid="7174"/>
                                        </p:tgtEl>
                                        <p:attrNameLst>
                                          <p:attrName>style.visibility</p:attrName>
                                        </p:attrNameLst>
                                      </p:cBhvr>
                                      <p:to>
                                        <p:strVal val="visible"/>
                                      </p:to>
                                    </p:set>
                                    <p:animEffect transition="in" filter="fade">
                                      <p:cBhvr>
                                        <p:cTn id="56" dur="2000"/>
                                        <p:tgtEl>
                                          <p:spTgt spid="7174"/>
                                        </p:tgtEl>
                                      </p:cBhvr>
                                    </p:animEffect>
                                    <p:anim calcmode="lin" valueType="num">
                                      <p:cBhvr>
                                        <p:cTn id="57" dur="2000" fill="hold"/>
                                        <p:tgtEl>
                                          <p:spTgt spid="7174"/>
                                        </p:tgtEl>
                                        <p:attrNameLst>
                                          <p:attrName>ppt_x</p:attrName>
                                        </p:attrNameLst>
                                      </p:cBhvr>
                                      <p:tavLst>
                                        <p:tav tm="0">
                                          <p:val>
                                            <p:strVal val="#ppt_x"/>
                                          </p:val>
                                        </p:tav>
                                        <p:tav tm="100000">
                                          <p:val>
                                            <p:strVal val="#ppt_x"/>
                                          </p:val>
                                        </p:tav>
                                      </p:tavLst>
                                    </p:anim>
                                    <p:anim calcmode="lin" valueType="num">
                                      <p:cBhvr>
                                        <p:cTn id="58" dur="1800" decel="100000" fill="hold"/>
                                        <p:tgtEl>
                                          <p:spTgt spid="7174"/>
                                        </p:tgtEl>
                                        <p:attrNameLst>
                                          <p:attrName>ppt_y</p:attrName>
                                        </p:attrNameLst>
                                      </p:cBhvr>
                                      <p:tavLst>
                                        <p:tav tm="0">
                                          <p:val>
                                            <p:strVal val="#ppt_y+1"/>
                                          </p:val>
                                        </p:tav>
                                        <p:tav tm="100000">
                                          <p:val>
                                            <p:strVal val="#ppt_y-.03"/>
                                          </p:val>
                                        </p:tav>
                                      </p:tavLst>
                                    </p:anim>
                                    <p:anim calcmode="lin" valueType="num">
                                      <p:cBhvr>
                                        <p:cTn id="59" dur="200" accel="100000" fill="hold">
                                          <p:stCondLst>
                                            <p:cond delay="1800"/>
                                          </p:stCondLst>
                                        </p:cTn>
                                        <p:tgtEl>
                                          <p:spTgt spid="71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аа.user-ПК\Documents\картинки\тритон.bmp"/>
          <p:cNvPicPr>
            <a:picLocks noChangeAspect="1" noChangeArrowheads="1"/>
          </p:cNvPicPr>
          <p:nvPr/>
        </p:nvPicPr>
        <p:blipFill>
          <a:blip r:embed="rId2"/>
          <a:srcRect/>
          <a:stretch>
            <a:fillRect/>
          </a:stretch>
        </p:blipFill>
        <p:spPr bwMode="auto">
          <a:xfrm>
            <a:off x="6357950" y="4286256"/>
            <a:ext cx="2449692" cy="18288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219" name="Picture 3" descr="C:\Users\аа.user-ПК\Documents\картинки\vulgaris[1].jpg"/>
          <p:cNvPicPr>
            <a:picLocks noChangeAspect="1" noChangeArrowheads="1"/>
          </p:cNvPicPr>
          <p:nvPr/>
        </p:nvPicPr>
        <p:blipFill>
          <a:blip r:embed="rId3"/>
          <a:srcRect/>
          <a:stretch>
            <a:fillRect/>
          </a:stretch>
        </p:blipFill>
        <p:spPr bwMode="auto">
          <a:xfrm>
            <a:off x="357158" y="4286256"/>
            <a:ext cx="2990850" cy="19716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220" name="Picture 4" descr="C:\Users\аа.user-ПК\Documents\картинки\cristatus[1].jpg"/>
          <p:cNvPicPr>
            <a:picLocks noChangeAspect="1" noChangeArrowheads="1"/>
          </p:cNvPicPr>
          <p:nvPr/>
        </p:nvPicPr>
        <p:blipFill>
          <a:blip r:embed="rId4"/>
          <a:srcRect/>
          <a:stretch>
            <a:fillRect/>
          </a:stretch>
        </p:blipFill>
        <p:spPr bwMode="auto">
          <a:xfrm>
            <a:off x="5156200" y="1500174"/>
            <a:ext cx="3987800" cy="2641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221" name="Picture 5" descr="C:\Users\аа.user-ПК\Documents\картинки\200px-TriturusCarnifexMale[1].jpg"/>
          <p:cNvPicPr>
            <a:picLocks noChangeAspect="1" noChangeArrowheads="1"/>
          </p:cNvPicPr>
          <p:nvPr/>
        </p:nvPicPr>
        <p:blipFill>
          <a:blip r:embed="rId5"/>
          <a:srcRect/>
          <a:stretch>
            <a:fillRect/>
          </a:stretch>
        </p:blipFill>
        <p:spPr bwMode="auto">
          <a:xfrm>
            <a:off x="3428992" y="4429132"/>
            <a:ext cx="2540000" cy="1879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222" name="Picture 6" descr="C:\Users\аа.user-ПК\Documents\картинки\talpestris[1].jpg"/>
          <p:cNvPicPr>
            <a:picLocks noChangeAspect="1" noChangeArrowheads="1"/>
          </p:cNvPicPr>
          <p:nvPr/>
        </p:nvPicPr>
        <p:blipFill>
          <a:blip r:embed="rId6"/>
          <a:srcRect/>
          <a:stretch>
            <a:fillRect/>
          </a:stretch>
        </p:blipFill>
        <p:spPr bwMode="auto">
          <a:xfrm>
            <a:off x="3357554" y="1214422"/>
            <a:ext cx="2447394" cy="17859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224" name="Picture 8" descr="C:\Users\аа.user-ПК\Documents\картинки\Triturus_vittatus[1].jpg">
            <a:hlinkClick r:id="rId7" action="ppaction://hlinksldjump"/>
          </p:cNvPr>
          <p:cNvPicPr>
            <a:picLocks noChangeAspect="1" noChangeArrowheads="1"/>
          </p:cNvPicPr>
          <p:nvPr/>
        </p:nvPicPr>
        <p:blipFill>
          <a:blip r:embed="rId8"/>
          <a:srcRect/>
          <a:stretch>
            <a:fillRect/>
          </a:stretch>
        </p:blipFill>
        <p:spPr bwMode="auto">
          <a:xfrm>
            <a:off x="285720" y="1714488"/>
            <a:ext cx="2857500" cy="2286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Прямоугольник 8"/>
          <p:cNvSpPr/>
          <p:nvPr/>
        </p:nvSpPr>
        <p:spPr>
          <a:xfrm>
            <a:off x="2361555" y="214290"/>
            <a:ext cx="4420890" cy="923330"/>
          </a:xfrm>
          <a:prstGeom prst="rect">
            <a:avLst/>
          </a:prstGeom>
          <a:noFill/>
        </p:spPr>
        <p:txBody>
          <a:bodyPr>
            <a:spAutoFit/>
          </a:bodyPr>
          <a:lstStyle/>
          <a:p>
            <a:pPr algn="ctr" fontAlgn="auto">
              <a:spcBef>
                <a:spcPts val="0"/>
              </a:spcBef>
              <a:spcAft>
                <a:spcPts val="0"/>
              </a:spcAft>
              <a:defRPr/>
            </a:pPr>
            <a:r>
              <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lt"/>
                <a:cs typeface="+mn-cs"/>
              </a:rPr>
              <a:t>Тритоны</a:t>
            </a:r>
          </a:p>
        </p:txBody>
      </p:sp>
      <p:pic>
        <p:nvPicPr>
          <p:cNvPr id="9223" name="Picture 7" descr="C:\Users\аа.user-ПК\Documents\картинки\tcristatus[1].jpg"/>
          <p:cNvPicPr>
            <a:picLocks noChangeAspect="1" noChangeArrowheads="1"/>
          </p:cNvPicPr>
          <p:nvPr/>
        </p:nvPicPr>
        <p:blipFill>
          <a:blip r:embed="rId9"/>
          <a:srcRect/>
          <a:stretch>
            <a:fillRect/>
          </a:stretch>
        </p:blipFill>
        <p:spPr bwMode="auto">
          <a:xfrm>
            <a:off x="3214678" y="3000372"/>
            <a:ext cx="2857500" cy="15525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Управляющая кнопка: возврат 9">
            <a:hlinkClick r:id="rId10" action="ppaction://hlinksldjump" highlightClick="1"/>
          </p:cNvPr>
          <p:cNvSpPr/>
          <p:nvPr/>
        </p:nvSpPr>
        <p:spPr>
          <a:xfrm>
            <a:off x="5786438" y="6172200"/>
            <a:ext cx="571500" cy="47148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1800" decel="100000" fill="hold"/>
                                        <p:tgtEl>
                                          <p:spTgt spid="9"/>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9"/>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48" presetClass="entr" presetSubtype="0" accel="50000" fill="hold" nodeType="afterEffect">
                                  <p:stCondLst>
                                    <p:cond delay="0"/>
                                  </p:stCondLst>
                                  <p:childTnLst>
                                    <p:set>
                                      <p:cBhvr>
                                        <p:cTn id="13" dur="1" fill="hold">
                                          <p:stCondLst>
                                            <p:cond delay="0"/>
                                          </p:stCondLst>
                                        </p:cTn>
                                        <p:tgtEl>
                                          <p:spTgt spid="9219"/>
                                        </p:tgtEl>
                                        <p:attrNameLst>
                                          <p:attrName>style.visibility</p:attrName>
                                        </p:attrNameLst>
                                      </p:cBhvr>
                                      <p:to>
                                        <p:strVal val="visible"/>
                                      </p:to>
                                    </p:set>
                                    <p:anim calcmode="lin" valueType="num">
                                      <p:cBhvr>
                                        <p:cTn id="14" dur="2000" fill="hold"/>
                                        <p:tgtEl>
                                          <p:spTgt spid="92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2000" fill="hold"/>
                                        <p:tgtEl>
                                          <p:spTgt spid="9219"/>
                                        </p:tgtEl>
                                        <p:attrNameLst>
                                          <p:attrName>ppt_x</p:attrName>
                                        </p:attrNameLst>
                                      </p:cBhvr>
                                      <p:tavLst>
                                        <p:tav tm="0">
                                          <p:val>
                                            <p:fltVal val="-1"/>
                                          </p:val>
                                        </p:tav>
                                        <p:tav tm="50000">
                                          <p:val>
                                            <p:fltVal val="0.95"/>
                                          </p:val>
                                        </p:tav>
                                        <p:tav tm="100000">
                                          <p:val>
                                            <p:strVal val="#ppt_x"/>
                                          </p:val>
                                        </p:tav>
                                      </p:tavLst>
                                    </p:anim>
                                    <p:anim calcmode="lin" valueType="num">
                                      <p:cBhvr>
                                        <p:cTn id="16" dur="2000" fill="hold"/>
                                        <p:tgtEl>
                                          <p:spTgt spid="9219"/>
                                        </p:tgtEl>
                                        <p:attrNameLst>
                                          <p:attrName>ppt_y</p:attrName>
                                        </p:attrNameLst>
                                      </p:cBhvr>
                                      <p:tavLst>
                                        <p:tav tm="0">
                                          <p:val>
                                            <p:strVal val="#ppt_y"/>
                                          </p:val>
                                        </p:tav>
                                        <p:tav tm="100000">
                                          <p:val>
                                            <p:strVal val="#ppt_y"/>
                                          </p:val>
                                        </p:tav>
                                      </p:tavLst>
                                    </p:anim>
                                    <p:animEffect transition="in" filter="fade">
                                      <p:cBhvr>
                                        <p:cTn id="17" dur="2000"/>
                                        <p:tgtEl>
                                          <p:spTgt spid="9219"/>
                                        </p:tgtEl>
                                      </p:cBhvr>
                                    </p:animEffect>
                                  </p:childTnLst>
                                </p:cTn>
                              </p:par>
                              <p:par>
                                <p:cTn id="18" presetID="48" presetClass="entr" presetSubtype="0" accel="50000" fill="hold" nodeType="withEffect">
                                  <p:stCondLst>
                                    <p:cond delay="0"/>
                                  </p:stCondLst>
                                  <p:childTnLst>
                                    <p:set>
                                      <p:cBhvr>
                                        <p:cTn id="19" dur="1" fill="hold">
                                          <p:stCondLst>
                                            <p:cond delay="0"/>
                                          </p:stCondLst>
                                        </p:cTn>
                                        <p:tgtEl>
                                          <p:spTgt spid="9220"/>
                                        </p:tgtEl>
                                        <p:attrNameLst>
                                          <p:attrName>style.visibility</p:attrName>
                                        </p:attrNameLst>
                                      </p:cBhvr>
                                      <p:to>
                                        <p:strVal val="visible"/>
                                      </p:to>
                                    </p:set>
                                    <p:anim calcmode="lin" valueType="num">
                                      <p:cBhvr>
                                        <p:cTn id="20" dur="2000" fill="hold"/>
                                        <p:tgtEl>
                                          <p:spTgt spid="922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2000" fill="hold"/>
                                        <p:tgtEl>
                                          <p:spTgt spid="9220"/>
                                        </p:tgtEl>
                                        <p:attrNameLst>
                                          <p:attrName>ppt_x</p:attrName>
                                        </p:attrNameLst>
                                      </p:cBhvr>
                                      <p:tavLst>
                                        <p:tav tm="0">
                                          <p:val>
                                            <p:fltVal val="-1"/>
                                          </p:val>
                                        </p:tav>
                                        <p:tav tm="50000">
                                          <p:val>
                                            <p:fltVal val="0.95"/>
                                          </p:val>
                                        </p:tav>
                                        <p:tav tm="100000">
                                          <p:val>
                                            <p:strVal val="#ppt_x"/>
                                          </p:val>
                                        </p:tav>
                                      </p:tavLst>
                                    </p:anim>
                                    <p:anim calcmode="lin" valueType="num">
                                      <p:cBhvr>
                                        <p:cTn id="22" dur="2000" fill="hold"/>
                                        <p:tgtEl>
                                          <p:spTgt spid="9220"/>
                                        </p:tgtEl>
                                        <p:attrNameLst>
                                          <p:attrName>ppt_y</p:attrName>
                                        </p:attrNameLst>
                                      </p:cBhvr>
                                      <p:tavLst>
                                        <p:tav tm="0">
                                          <p:val>
                                            <p:strVal val="#ppt_y"/>
                                          </p:val>
                                        </p:tav>
                                        <p:tav tm="100000">
                                          <p:val>
                                            <p:strVal val="#ppt_y"/>
                                          </p:val>
                                        </p:tav>
                                      </p:tavLst>
                                    </p:anim>
                                    <p:animEffect transition="in" filter="fade">
                                      <p:cBhvr>
                                        <p:cTn id="23" dur="2000"/>
                                        <p:tgtEl>
                                          <p:spTgt spid="9220"/>
                                        </p:tgtEl>
                                      </p:cBhvr>
                                    </p:animEffect>
                                  </p:childTnLst>
                                </p:cTn>
                              </p:par>
                            </p:childTnLst>
                          </p:cTn>
                        </p:par>
                        <p:par>
                          <p:cTn id="24" fill="hold">
                            <p:stCondLst>
                              <p:cond delay="4000"/>
                            </p:stCondLst>
                            <p:childTnLst>
                              <p:par>
                                <p:cTn id="25" presetID="43" presetClass="entr" presetSubtype="0" fill="hold" nodeType="afterEffect">
                                  <p:stCondLst>
                                    <p:cond delay="0"/>
                                  </p:stCondLst>
                                  <p:childTnLst>
                                    <p:set>
                                      <p:cBhvr>
                                        <p:cTn id="26" dur="1" fill="hold">
                                          <p:stCondLst>
                                            <p:cond delay="0"/>
                                          </p:stCondLst>
                                        </p:cTn>
                                        <p:tgtEl>
                                          <p:spTgt spid="9218"/>
                                        </p:tgtEl>
                                        <p:attrNameLst>
                                          <p:attrName>style.visibility</p:attrName>
                                        </p:attrNameLst>
                                      </p:cBhvr>
                                      <p:to>
                                        <p:strVal val="visible"/>
                                      </p:to>
                                    </p:set>
                                    <p:animEffect transition="in" filter="fade">
                                      <p:cBhvr>
                                        <p:cTn id="27" dur="200"/>
                                        <p:tgtEl>
                                          <p:spTgt spid="9218"/>
                                        </p:tgtEl>
                                      </p:cBhvr>
                                    </p:animEffect>
                                    <p:anim calcmode="lin" valueType="num">
                                      <p:cBhvr>
                                        <p:cTn id="28" dur="800" fill="hold"/>
                                        <p:tgtEl>
                                          <p:spTgt spid="9218"/>
                                        </p:tgtEl>
                                        <p:attrNameLst>
                                          <p:attrName>ppt_x</p:attrName>
                                        </p:attrNameLst>
                                      </p:cBhvr>
                                      <p:tavLst>
                                        <p:tav tm="0">
                                          <p:val>
                                            <p:strVal val="#ppt_x"/>
                                          </p:val>
                                        </p:tav>
                                        <p:tav tm="100000">
                                          <p:val>
                                            <p:strVal val="#ppt_x"/>
                                          </p:val>
                                        </p:tav>
                                      </p:tavLst>
                                    </p:anim>
                                    <p:anim calcmode="lin" valueType="num">
                                      <p:cBhvr>
                                        <p:cTn id="29" dur="800" fill="hold"/>
                                        <p:tgtEl>
                                          <p:spTgt spid="9218"/>
                                        </p:tgtEl>
                                        <p:attrNameLst>
                                          <p:attrName>ppt_y</p:attrName>
                                        </p:attrNameLst>
                                      </p:cBhvr>
                                      <p:tavLst>
                                        <p:tav tm="0">
                                          <p:val>
                                            <p:strVal val="#ppt_y+0.31"/>
                                          </p:val>
                                        </p:tav>
                                        <p:tav tm="100000">
                                          <p:val>
                                            <p:strVal val="#ppt_y+0.31"/>
                                          </p:val>
                                        </p:tav>
                                      </p:tavLst>
                                    </p:anim>
                                    <p:anim calcmode="lin" valueType="num">
                                      <p:cBhvr>
                                        <p:cTn id="30" dur="1200" decel="50000" fill="hold">
                                          <p:stCondLst>
                                            <p:cond delay="800"/>
                                          </p:stCondLst>
                                        </p:cTn>
                                        <p:tgtEl>
                                          <p:spTgt spid="92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1200" decel="50000" fill="hold">
                                          <p:stCondLst>
                                            <p:cond delay="800"/>
                                          </p:stCondLst>
                                        </p:cTn>
                                        <p:tgtEl>
                                          <p:spTgt spid="92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9223"/>
                                        </p:tgtEl>
                                        <p:attrNameLst>
                                          <p:attrName>style.visibility</p:attrName>
                                        </p:attrNameLst>
                                      </p:cBhvr>
                                      <p:to>
                                        <p:strVal val="visible"/>
                                      </p:to>
                                    </p:set>
                                    <p:animEffect transition="in" filter="fade">
                                      <p:cBhvr>
                                        <p:cTn id="35" dur="1000"/>
                                        <p:tgtEl>
                                          <p:spTgt spid="9223"/>
                                        </p:tgtEl>
                                      </p:cBhvr>
                                    </p:animEffect>
                                    <p:anim calcmode="lin" valueType="num">
                                      <p:cBhvr>
                                        <p:cTn id="36" dur="1000" fill="hold"/>
                                        <p:tgtEl>
                                          <p:spTgt spid="9223"/>
                                        </p:tgtEl>
                                        <p:attrNameLst>
                                          <p:attrName>ppt_x</p:attrName>
                                        </p:attrNameLst>
                                      </p:cBhvr>
                                      <p:tavLst>
                                        <p:tav tm="0">
                                          <p:val>
                                            <p:strVal val="#ppt_x"/>
                                          </p:val>
                                        </p:tav>
                                        <p:tav tm="100000">
                                          <p:val>
                                            <p:strVal val="#ppt_x"/>
                                          </p:val>
                                        </p:tav>
                                      </p:tavLst>
                                    </p:anim>
                                    <p:anim calcmode="lin" valueType="num">
                                      <p:cBhvr>
                                        <p:cTn id="37" dur="1000" fill="hold"/>
                                        <p:tgtEl>
                                          <p:spTgt spid="922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9" presetClass="entr" presetSubtype="0" accel="100000" fill="hold" nodeType="afterEffect">
                                  <p:stCondLst>
                                    <p:cond delay="0"/>
                                  </p:stCondLst>
                                  <p:childTnLst>
                                    <p:set>
                                      <p:cBhvr>
                                        <p:cTn id="40" dur="1" fill="hold">
                                          <p:stCondLst>
                                            <p:cond delay="0"/>
                                          </p:stCondLst>
                                        </p:cTn>
                                        <p:tgtEl>
                                          <p:spTgt spid="9221"/>
                                        </p:tgtEl>
                                        <p:attrNameLst>
                                          <p:attrName>style.visibility</p:attrName>
                                        </p:attrNameLst>
                                      </p:cBhvr>
                                      <p:to>
                                        <p:strVal val="visible"/>
                                      </p:to>
                                    </p:set>
                                    <p:anim calcmode="lin" valueType="num">
                                      <p:cBhvr>
                                        <p:cTn id="41" dur="2000" fill="hold"/>
                                        <p:tgtEl>
                                          <p:spTgt spid="9221"/>
                                        </p:tgtEl>
                                        <p:attrNameLst>
                                          <p:attrName>ppt_h</p:attrName>
                                        </p:attrNameLst>
                                      </p:cBhvr>
                                      <p:tavLst>
                                        <p:tav tm="0">
                                          <p:val>
                                            <p:strVal val="#ppt_h/20"/>
                                          </p:val>
                                        </p:tav>
                                        <p:tav tm="50000">
                                          <p:val>
                                            <p:strVal val="#ppt_h/20"/>
                                          </p:val>
                                        </p:tav>
                                        <p:tav tm="100000">
                                          <p:val>
                                            <p:strVal val="#ppt_h"/>
                                          </p:val>
                                        </p:tav>
                                      </p:tavLst>
                                    </p:anim>
                                    <p:anim calcmode="lin" valueType="num">
                                      <p:cBhvr>
                                        <p:cTn id="42" dur="2000" fill="hold"/>
                                        <p:tgtEl>
                                          <p:spTgt spid="9221"/>
                                        </p:tgtEl>
                                        <p:attrNameLst>
                                          <p:attrName>ppt_w</p:attrName>
                                        </p:attrNameLst>
                                      </p:cBhvr>
                                      <p:tavLst>
                                        <p:tav tm="0">
                                          <p:val>
                                            <p:strVal val="#ppt_w+.3"/>
                                          </p:val>
                                        </p:tav>
                                        <p:tav tm="50000">
                                          <p:val>
                                            <p:strVal val="#ppt_w+.3"/>
                                          </p:val>
                                        </p:tav>
                                        <p:tav tm="100000">
                                          <p:val>
                                            <p:strVal val="#ppt_w"/>
                                          </p:val>
                                        </p:tav>
                                      </p:tavLst>
                                    </p:anim>
                                    <p:anim calcmode="lin" valueType="num">
                                      <p:cBhvr>
                                        <p:cTn id="43" dur="2000" fill="hold"/>
                                        <p:tgtEl>
                                          <p:spTgt spid="9221"/>
                                        </p:tgtEl>
                                        <p:attrNameLst>
                                          <p:attrName>ppt_x</p:attrName>
                                        </p:attrNameLst>
                                      </p:cBhvr>
                                      <p:tavLst>
                                        <p:tav tm="0">
                                          <p:val>
                                            <p:strVal val="#ppt_x-.3"/>
                                          </p:val>
                                        </p:tav>
                                        <p:tav tm="50000">
                                          <p:val>
                                            <p:strVal val="#ppt_x"/>
                                          </p:val>
                                        </p:tav>
                                        <p:tav tm="100000">
                                          <p:val>
                                            <p:strVal val="#ppt_x"/>
                                          </p:val>
                                        </p:tav>
                                      </p:tavLst>
                                    </p:anim>
                                    <p:anim calcmode="lin" valueType="num">
                                      <p:cBhvr>
                                        <p:cTn id="44" dur="2000" fill="hold"/>
                                        <p:tgtEl>
                                          <p:spTgt spid="9221"/>
                                        </p:tgtEl>
                                        <p:attrNameLst>
                                          <p:attrName>ppt_y</p:attrName>
                                        </p:attrNameLst>
                                      </p:cBhvr>
                                      <p:tavLst>
                                        <p:tav tm="0">
                                          <p:val>
                                            <p:strVal val="#ppt_y"/>
                                          </p:val>
                                        </p:tav>
                                        <p:tav tm="100000">
                                          <p:val>
                                            <p:strVal val="#ppt_y"/>
                                          </p:val>
                                        </p:tav>
                                      </p:tavLst>
                                    </p:anim>
                                  </p:childTnLst>
                                </p:cTn>
                              </p:par>
                            </p:childTnLst>
                          </p:cTn>
                        </p:par>
                        <p:par>
                          <p:cTn id="45" fill="hold">
                            <p:stCondLst>
                              <p:cond delay="9000"/>
                            </p:stCondLst>
                            <p:childTnLst>
                              <p:par>
                                <p:cTn id="46" presetID="30" presetClass="entr" presetSubtype="0" fill="hold" nodeType="afterEffect">
                                  <p:stCondLst>
                                    <p:cond delay="0"/>
                                  </p:stCondLst>
                                  <p:childTnLst>
                                    <p:set>
                                      <p:cBhvr>
                                        <p:cTn id="47" dur="1" fill="hold">
                                          <p:stCondLst>
                                            <p:cond delay="0"/>
                                          </p:stCondLst>
                                        </p:cTn>
                                        <p:tgtEl>
                                          <p:spTgt spid="9224"/>
                                        </p:tgtEl>
                                        <p:attrNameLst>
                                          <p:attrName>style.visibility</p:attrName>
                                        </p:attrNameLst>
                                      </p:cBhvr>
                                      <p:to>
                                        <p:strVal val="visible"/>
                                      </p:to>
                                    </p:set>
                                    <p:animEffect transition="in" filter="fade">
                                      <p:cBhvr>
                                        <p:cTn id="48" dur="1600" decel="100000"/>
                                        <p:tgtEl>
                                          <p:spTgt spid="9224"/>
                                        </p:tgtEl>
                                      </p:cBhvr>
                                    </p:animEffect>
                                    <p:anim calcmode="lin" valueType="num">
                                      <p:cBhvr>
                                        <p:cTn id="49" dur="1600" decel="100000" fill="hold"/>
                                        <p:tgtEl>
                                          <p:spTgt spid="9224"/>
                                        </p:tgtEl>
                                        <p:attrNameLst>
                                          <p:attrName>style.rotation</p:attrName>
                                        </p:attrNameLst>
                                      </p:cBhvr>
                                      <p:tavLst>
                                        <p:tav tm="0">
                                          <p:val>
                                            <p:fltVal val="-90"/>
                                          </p:val>
                                        </p:tav>
                                        <p:tav tm="100000">
                                          <p:val>
                                            <p:fltVal val="0"/>
                                          </p:val>
                                        </p:tav>
                                      </p:tavLst>
                                    </p:anim>
                                    <p:anim calcmode="lin" valueType="num">
                                      <p:cBhvr>
                                        <p:cTn id="50" dur="1600" decel="100000" fill="hold"/>
                                        <p:tgtEl>
                                          <p:spTgt spid="9224"/>
                                        </p:tgtEl>
                                        <p:attrNameLst>
                                          <p:attrName>ppt_x</p:attrName>
                                        </p:attrNameLst>
                                      </p:cBhvr>
                                      <p:tavLst>
                                        <p:tav tm="0">
                                          <p:val>
                                            <p:strVal val="#ppt_x+0.4"/>
                                          </p:val>
                                        </p:tav>
                                        <p:tav tm="100000">
                                          <p:val>
                                            <p:strVal val="#ppt_x-0.05"/>
                                          </p:val>
                                        </p:tav>
                                      </p:tavLst>
                                    </p:anim>
                                    <p:anim calcmode="lin" valueType="num">
                                      <p:cBhvr>
                                        <p:cTn id="51" dur="1600" decel="100000" fill="hold"/>
                                        <p:tgtEl>
                                          <p:spTgt spid="9224"/>
                                        </p:tgtEl>
                                        <p:attrNameLst>
                                          <p:attrName>ppt_y</p:attrName>
                                        </p:attrNameLst>
                                      </p:cBhvr>
                                      <p:tavLst>
                                        <p:tav tm="0">
                                          <p:val>
                                            <p:strVal val="#ppt_y-0.4"/>
                                          </p:val>
                                        </p:tav>
                                        <p:tav tm="100000">
                                          <p:val>
                                            <p:strVal val="#ppt_y+0.1"/>
                                          </p:val>
                                        </p:tav>
                                      </p:tavLst>
                                    </p:anim>
                                    <p:anim calcmode="lin" valueType="num">
                                      <p:cBhvr>
                                        <p:cTn id="52" dur="400" accel="100000" fill="hold">
                                          <p:stCondLst>
                                            <p:cond delay="1600"/>
                                          </p:stCondLst>
                                        </p:cTn>
                                        <p:tgtEl>
                                          <p:spTgt spid="9224"/>
                                        </p:tgtEl>
                                        <p:attrNameLst>
                                          <p:attrName>ppt_x</p:attrName>
                                        </p:attrNameLst>
                                      </p:cBhvr>
                                      <p:tavLst>
                                        <p:tav tm="0">
                                          <p:val>
                                            <p:strVal val="#ppt_x-0.05"/>
                                          </p:val>
                                        </p:tav>
                                        <p:tav tm="100000">
                                          <p:val>
                                            <p:strVal val="#ppt_x"/>
                                          </p:val>
                                        </p:tav>
                                      </p:tavLst>
                                    </p:anim>
                                    <p:anim calcmode="lin" valueType="num">
                                      <p:cBhvr>
                                        <p:cTn id="53" dur="400" accel="100000" fill="hold">
                                          <p:stCondLst>
                                            <p:cond delay="1600"/>
                                          </p:stCondLst>
                                        </p:cTn>
                                        <p:tgtEl>
                                          <p:spTgt spid="9224"/>
                                        </p:tgtEl>
                                        <p:attrNameLst>
                                          <p:attrName>ppt_y</p:attrName>
                                        </p:attrNameLst>
                                      </p:cBhvr>
                                      <p:tavLst>
                                        <p:tav tm="0">
                                          <p:val>
                                            <p:strVal val="#ppt_y+0.1"/>
                                          </p:val>
                                        </p:tav>
                                        <p:tav tm="100000">
                                          <p:val>
                                            <p:strVal val="#ppt_y"/>
                                          </p:val>
                                        </p:tav>
                                      </p:tavLst>
                                    </p:anim>
                                  </p:childTnLst>
                                </p:cTn>
                              </p:par>
                            </p:childTnLst>
                          </p:cTn>
                        </p:par>
                        <p:par>
                          <p:cTn id="54" fill="hold">
                            <p:stCondLst>
                              <p:cond delay="11000"/>
                            </p:stCondLst>
                            <p:childTnLst>
                              <p:par>
                                <p:cTn id="55" presetID="3" presetClass="entr" presetSubtype="10" fill="hold" nodeType="afterEffect">
                                  <p:stCondLst>
                                    <p:cond delay="0"/>
                                  </p:stCondLst>
                                  <p:childTnLst>
                                    <p:set>
                                      <p:cBhvr>
                                        <p:cTn id="56" dur="1" fill="hold">
                                          <p:stCondLst>
                                            <p:cond delay="0"/>
                                          </p:stCondLst>
                                        </p:cTn>
                                        <p:tgtEl>
                                          <p:spTgt spid="9222"/>
                                        </p:tgtEl>
                                        <p:attrNameLst>
                                          <p:attrName>style.visibility</p:attrName>
                                        </p:attrNameLst>
                                      </p:cBhvr>
                                      <p:to>
                                        <p:strVal val="visible"/>
                                      </p:to>
                                    </p:set>
                                    <p:animEffect transition="in" filter="blinds(horizontal)">
                                      <p:cBhvr>
                                        <p:cTn id="57" dur="2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аа.user-ПК\Documents\картинки\2222[1].jpg"/>
          <p:cNvPicPr>
            <a:picLocks noChangeAspect="1" noChangeArrowheads="1"/>
          </p:cNvPicPr>
          <p:nvPr/>
        </p:nvPicPr>
        <p:blipFill>
          <a:blip r:embed="rId2"/>
          <a:srcRect/>
          <a:stretch>
            <a:fillRect/>
          </a:stretch>
        </p:blipFill>
        <p:spPr bwMode="auto">
          <a:xfrm>
            <a:off x="2571736" y="1142984"/>
            <a:ext cx="2714644" cy="191453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43" name="Picture 3" descr="C:\Users\аа.user-ПК\Documents\картинки\2223[1].jpg"/>
          <p:cNvPicPr>
            <a:picLocks noChangeAspect="1" noChangeArrowheads="1"/>
          </p:cNvPicPr>
          <p:nvPr/>
        </p:nvPicPr>
        <p:blipFill>
          <a:blip r:embed="rId3"/>
          <a:srcRect/>
          <a:stretch>
            <a:fillRect/>
          </a:stretch>
        </p:blipFill>
        <p:spPr bwMode="auto">
          <a:xfrm>
            <a:off x="4643438" y="3214686"/>
            <a:ext cx="2000264" cy="1693730"/>
          </a:xfrm>
          <a:prstGeom prst="ellipse">
            <a:avLst/>
          </a:prstGeom>
          <a:ln>
            <a:noFill/>
          </a:ln>
          <a:effectLst>
            <a:softEdge rad="112500"/>
          </a:effectLst>
        </p:spPr>
      </p:pic>
      <p:pic>
        <p:nvPicPr>
          <p:cNvPr id="10244" name="Picture 4" descr="C:\Users\аа.user-ПК\Documents\картинки\4440[1].jpg"/>
          <p:cNvPicPr>
            <a:picLocks noChangeAspect="1" noChangeArrowheads="1"/>
          </p:cNvPicPr>
          <p:nvPr/>
        </p:nvPicPr>
        <p:blipFill>
          <a:blip r:embed="rId4"/>
          <a:srcRect/>
          <a:stretch>
            <a:fillRect/>
          </a:stretch>
        </p:blipFill>
        <p:spPr bwMode="auto">
          <a:xfrm>
            <a:off x="5429256" y="1357298"/>
            <a:ext cx="1828800" cy="1377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45" name="Picture 5" descr="C:\Users\аа.user-ПК\Documents\картинки\Salamandra_salamandra[1].jpg">
            <a:hlinkClick r:id="rId5" action="ppaction://hlinksldjump"/>
          </p:cNvPr>
          <p:cNvPicPr>
            <a:picLocks noChangeAspect="1" noChangeArrowheads="1"/>
          </p:cNvPicPr>
          <p:nvPr/>
        </p:nvPicPr>
        <p:blipFill>
          <a:blip r:embed="rId6"/>
          <a:srcRect/>
          <a:stretch>
            <a:fillRect/>
          </a:stretch>
        </p:blipFill>
        <p:spPr bwMode="auto">
          <a:xfrm>
            <a:off x="357158" y="1155843"/>
            <a:ext cx="2143140" cy="1924254"/>
          </a:xfrm>
          <a:prstGeom prst="ellipse">
            <a:avLst/>
          </a:prstGeom>
          <a:ln>
            <a:noFill/>
          </a:ln>
          <a:effectLst>
            <a:softEdge rad="112500"/>
          </a:effectLst>
        </p:spPr>
      </p:pic>
      <p:pic>
        <p:nvPicPr>
          <p:cNvPr id="10246" name="Picture 6" descr="C:\Users\аа.user-ПК\Documents\картинки\1[3].jpg"/>
          <p:cNvPicPr>
            <a:picLocks noChangeAspect="1" noChangeArrowheads="1"/>
          </p:cNvPicPr>
          <p:nvPr/>
        </p:nvPicPr>
        <p:blipFill>
          <a:blip r:embed="rId7"/>
          <a:srcRect/>
          <a:stretch>
            <a:fillRect/>
          </a:stretch>
        </p:blipFill>
        <p:spPr bwMode="auto">
          <a:xfrm>
            <a:off x="6665318" y="3143248"/>
            <a:ext cx="2264400" cy="342902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247" name="Picture 7" descr="C:\Users\аа.user-ПК\Documents\картинки\275px-Salamandra_salamandra_%28Marek_Szczepanek%29[1].jpg"/>
          <p:cNvPicPr>
            <a:picLocks noChangeAspect="1" noChangeArrowheads="1"/>
          </p:cNvPicPr>
          <p:nvPr/>
        </p:nvPicPr>
        <p:blipFill>
          <a:blip r:embed="rId8"/>
          <a:srcRect/>
          <a:stretch>
            <a:fillRect/>
          </a:stretch>
        </p:blipFill>
        <p:spPr bwMode="auto">
          <a:xfrm>
            <a:off x="500034" y="4643446"/>
            <a:ext cx="3071834" cy="20013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248" name="Picture 8" descr="C:\Users\аа.user-ПК\Documents\картинки\752[1].jpg"/>
          <p:cNvPicPr>
            <a:picLocks noChangeAspect="1" noChangeArrowheads="1"/>
          </p:cNvPicPr>
          <p:nvPr/>
        </p:nvPicPr>
        <p:blipFill>
          <a:blip r:embed="rId9"/>
          <a:srcRect/>
          <a:stretch>
            <a:fillRect/>
          </a:stretch>
        </p:blipFill>
        <p:spPr bwMode="auto">
          <a:xfrm>
            <a:off x="4286248" y="4786322"/>
            <a:ext cx="2496862" cy="1714512"/>
          </a:xfrm>
          <a:prstGeom prst="ellipse">
            <a:avLst/>
          </a:prstGeom>
          <a:ln>
            <a:noFill/>
          </a:ln>
          <a:effectLst>
            <a:softEdge rad="112500"/>
          </a:effectLst>
        </p:spPr>
      </p:pic>
      <p:pic>
        <p:nvPicPr>
          <p:cNvPr id="10249" name="Picture 9" descr="C:\Users\аа.user-ПК\Documents\картинки\755[1].jpg"/>
          <p:cNvPicPr>
            <a:picLocks noChangeAspect="1" noChangeArrowheads="1"/>
          </p:cNvPicPr>
          <p:nvPr/>
        </p:nvPicPr>
        <p:blipFill>
          <a:blip r:embed="rId10"/>
          <a:srcRect/>
          <a:stretch>
            <a:fillRect/>
          </a:stretch>
        </p:blipFill>
        <p:spPr bwMode="auto">
          <a:xfrm>
            <a:off x="285720" y="3214686"/>
            <a:ext cx="1894583" cy="13573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50" name="Picture 10" descr="C:\Users\аа.user-ПК\Documents\картинки\763[1].jpg"/>
          <p:cNvPicPr>
            <a:picLocks noChangeAspect="1" noChangeArrowheads="1"/>
          </p:cNvPicPr>
          <p:nvPr/>
        </p:nvPicPr>
        <p:blipFill>
          <a:blip r:embed="rId11"/>
          <a:srcRect/>
          <a:stretch>
            <a:fillRect/>
          </a:stretch>
        </p:blipFill>
        <p:spPr bwMode="auto">
          <a:xfrm>
            <a:off x="2357422" y="3214686"/>
            <a:ext cx="2197119" cy="15001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Прямоугольник 10"/>
          <p:cNvSpPr/>
          <p:nvPr/>
        </p:nvSpPr>
        <p:spPr>
          <a:xfrm>
            <a:off x="2361555" y="214290"/>
            <a:ext cx="4420890" cy="923330"/>
          </a:xfrm>
          <a:prstGeom prst="rect">
            <a:avLst/>
          </a:prstGeom>
          <a:noFill/>
        </p:spPr>
        <p:txBody>
          <a:bodyPr>
            <a:spAutoFit/>
          </a:bodyPr>
          <a:lstStyle/>
          <a:p>
            <a:pPr algn="ctr" fontAlgn="auto">
              <a:spcBef>
                <a:spcPts val="0"/>
              </a:spcBef>
              <a:spcAft>
                <a:spcPts val="0"/>
              </a:spcAft>
              <a:defRPr/>
            </a:pPr>
            <a:r>
              <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lt"/>
                <a:cs typeface="+mn-cs"/>
              </a:rPr>
              <a:t>Саламандры</a:t>
            </a:r>
          </a:p>
        </p:txBody>
      </p:sp>
      <p:pic>
        <p:nvPicPr>
          <p:cNvPr id="10251" name="Picture 11" descr="C:\Users\аа.user-ПК\Documents\картинки\саламандра.bmp"/>
          <p:cNvPicPr>
            <a:picLocks noChangeAspect="1" noChangeArrowheads="1"/>
          </p:cNvPicPr>
          <p:nvPr/>
        </p:nvPicPr>
        <p:blipFill>
          <a:blip r:embed="rId12"/>
          <a:srcRect/>
          <a:stretch>
            <a:fillRect/>
          </a:stretch>
        </p:blipFill>
        <p:spPr bwMode="auto">
          <a:xfrm>
            <a:off x="7500958" y="1285860"/>
            <a:ext cx="1428760" cy="15900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Управляющая кнопка: возврат 12">
            <a:hlinkClick r:id="rId13" action="ppaction://hlinksldjump" highlightClick="1"/>
          </p:cNvPr>
          <p:cNvSpPr/>
          <p:nvPr/>
        </p:nvSpPr>
        <p:spPr>
          <a:xfrm>
            <a:off x="3714750" y="6072188"/>
            <a:ext cx="785813" cy="5715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2000" fill="hold"/>
                                        <p:tgtEl>
                                          <p:spTgt spid="10245"/>
                                        </p:tgtEl>
                                        <p:attrNameLst>
                                          <p:attrName>ppt_w</p:attrName>
                                        </p:attrNameLst>
                                      </p:cBhvr>
                                      <p:tavLst>
                                        <p:tav tm="0">
                                          <p:val>
                                            <p:fltVal val="0"/>
                                          </p:val>
                                        </p:tav>
                                        <p:tav tm="100000">
                                          <p:val>
                                            <p:strVal val="#ppt_w"/>
                                          </p:val>
                                        </p:tav>
                                      </p:tavLst>
                                    </p:anim>
                                    <p:anim calcmode="lin" valueType="num">
                                      <p:cBhvr>
                                        <p:cTn id="8" dur="2000" fill="hold"/>
                                        <p:tgtEl>
                                          <p:spTgt spid="10245"/>
                                        </p:tgtEl>
                                        <p:attrNameLst>
                                          <p:attrName>ppt_h</p:attrName>
                                        </p:attrNameLst>
                                      </p:cBhvr>
                                      <p:tavLst>
                                        <p:tav tm="0">
                                          <p:val>
                                            <p:fltVal val="0"/>
                                          </p:val>
                                        </p:tav>
                                        <p:tav tm="100000">
                                          <p:val>
                                            <p:strVal val="#ppt_h"/>
                                          </p:val>
                                        </p:tav>
                                      </p:tavLst>
                                    </p:anim>
                                    <p:anim calcmode="lin" valueType="num">
                                      <p:cBhvr>
                                        <p:cTn id="9" dur="20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024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0243"/>
                                        </p:tgtEl>
                                        <p:attrNameLst>
                                          <p:attrName>style.visibility</p:attrName>
                                        </p:attrNameLst>
                                      </p:cBhvr>
                                      <p:to>
                                        <p:strVal val="visible"/>
                                      </p:to>
                                    </p:set>
                                    <p:anim calcmode="lin" valueType="num">
                                      <p:cBhvr>
                                        <p:cTn id="13" dur="1000" fill="hold"/>
                                        <p:tgtEl>
                                          <p:spTgt spid="10243"/>
                                        </p:tgtEl>
                                        <p:attrNameLst>
                                          <p:attrName>ppt_w</p:attrName>
                                        </p:attrNameLst>
                                      </p:cBhvr>
                                      <p:tavLst>
                                        <p:tav tm="0">
                                          <p:val>
                                            <p:fltVal val="0"/>
                                          </p:val>
                                        </p:tav>
                                        <p:tav tm="100000">
                                          <p:val>
                                            <p:strVal val="#ppt_w"/>
                                          </p:val>
                                        </p:tav>
                                      </p:tavLst>
                                    </p:anim>
                                    <p:anim calcmode="lin" valueType="num">
                                      <p:cBhvr>
                                        <p:cTn id="14" dur="1000" fill="hold"/>
                                        <p:tgtEl>
                                          <p:spTgt spid="10243"/>
                                        </p:tgtEl>
                                        <p:attrNameLst>
                                          <p:attrName>ppt_h</p:attrName>
                                        </p:attrNameLst>
                                      </p:cBhvr>
                                      <p:tavLst>
                                        <p:tav tm="0">
                                          <p:val>
                                            <p:fltVal val="0"/>
                                          </p:val>
                                        </p:tav>
                                        <p:tav tm="100000">
                                          <p:val>
                                            <p:strVal val="#ppt_h"/>
                                          </p:val>
                                        </p:tav>
                                      </p:tavLst>
                                    </p:anim>
                                    <p:anim calcmode="lin" valueType="num">
                                      <p:cBhvr>
                                        <p:cTn id="15" dur="1000" fill="hold"/>
                                        <p:tgtEl>
                                          <p:spTgt spid="1024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243"/>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0248"/>
                                        </p:tgtEl>
                                        <p:attrNameLst>
                                          <p:attrName>style.visibility</p:attrName>
                                        </p:attrNameLst>
                                      </p:cBhvr>
                                      <p:to>
                                        <p:strVal val="visible"/>
                                      </p:to>
                                    </p:set>
                                    <p:anim calcmode="lin" valueType="num">
                                      <p:cBhvr>
                                        <p:cTn id="19" dur="1000" fill="hold"/>
                                        <p:tgtEl>
                                          <p:spTgt spid="10248"/>
                                        </p:tgtEl>
                                        <p:attrNameLst>
                                          <p:attrName>ppt_w</p:attrName>
                                        </p:attrNameLst>
                                      </p:cBhvr>
                                      <p:tavLst>
                                        <p:tav tm="0">
                                          <p:val>
                                            <p:fltVal val="0"/>
                                          </p:val>
                                        </p:tav>
                                        <p:tav tm="100000">
                                          <p:val>
                                            <p:strVal val="#ppt_w"/>
                                          </p:val>
                                        </p:tav>
                                      </p:tavLst>
                                    </p:anim>
                                    <p:anim calcmode="lin" valueType="num">
                                      <p:cBhvr>
                                        <p:cTn id="20" dur="1000" fill="hold"/>
                                        <p:tgtEl>
                                          <p:spTgt spid="10248"/>
                                        </p:tgtEl>
                                        <p:attrNameLst>
                                          <p:attrName>ppt_h</p:attrName>
                                        </p:attrNameLst>
                                      </p:cBhvr>
                                      <p:tavLst>
                                        <p:tav tm="0">
                                          <p:val>
                                            <p:fltVal val="0"/>
                                          </p:val>
                                        </p:tav>
                                        <p:tav tm="100000">
                                          <p:val>
                                            <p:strVal val="#ppt_h"/>
                                          </p:val>
                                        </p:tav>
                                      </p:tavLst>
                                    </p:anim>
                                    <p:anim calcmode="lin" valueType="num">
                                      <p:cBhvr>
                                        <p:cTn id="21" dur="1000" fill="hold"/>
                                        <p:tgtEl>
                                          <p:spTgt spid="1024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0248"/>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10242"/>
                                        </p:tgtEl>
                                        <p:attrNameLst>
                                          <p:attrName>style.visibility</p:attrName>
                                        </p:attrNameLst>
                                      </p:cBhvr>
                                      <p:to>
                                        <p:strVal val="visible"/>
                                      </p:to>
                                    </p:set>
                                    <p:anim calcmode="lin" valueType="num">
                                      <p:cBhvr>
                                        <p:cTn id="25" dur="1000" fill="hold"/>
                                        <p:tgtEl>
                                          <p:spTgt spid="10242"/>
                                        </p:tgtEl>
                                        <p:attrNameLst>
                                          <p:attrName>ppt_w</p:attrName>
                                        </p:attrNameLst>
                                      </p:cBhvr>
                                      <p:tavLst>
                                        <p:tav tm="0">
                                          <p:val>
                                            <p:fltVal val="0"/>
                                          </p:val>
                                        </p:tav>
                                        <p:tav tm="100000">
                                          <p:val>
                                            <p:strVal val="#ppt_w"/>
                                          </p:val>
                                        </p:tav>
                                      </p:tavLst>
                                    </p:anim>
                                    <p:anim calcmode="lin" valueType="num">
                                      <p:cBhvr>
                                        <p:cTn id="26" dur="1000" fill="hold"/>
                                        <p:tgtEl>
                                          <p:spTgt spid="10242"/>
                                        </p:tgtEl>
                                        <p:attrNameLst>
                                          <p:attrName>ppt_h</p:attrName>
                                        </p:attrNameLst>
                                      </p:cBhvr>
                                      <p:tavLst>
                                        <p:tav tm="0">
                                          <p:val>
                                            <p:fltVal val="0"/>
                                          </p:val>
                                        </p:tav>
                                        <p:tav tm="100000">
                                          <p:val>
                                            <p:strVal val="#ppt_h"/>
                                          </p:val>
                                        </p:tav>
                                      </p:tavLst>
                                    </p:anim>
                                    <p:anim calcmode="lin" valueType="num">
                                      <p:cBhvr>
                                        <p:cTn id="27" dur="1000" fill="hold"/>
                                        <p:tgtEl>
                                          <p:spTgt spid="1024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0242"/>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2000"/>
                            </p:stCondLst>
                            <p:childTnLst>
                              <p:par>
                                <p:cTn id="30" presetID="48" presetClass="entr" presetSubtype="0" accel="50000" fill="hold" nodeType="afterEffect">
                                  <p:stCondLst>
                                    <p:cond delay="0"/>
                                  </p:stCondLst>
                                  <p:childTnLst>
                                    <p:set>
                                      <p:cBhvr>
                                        <p:cTn id="31" dur="1" fill="hold">
                                          <p:stCondLst>
                                            <p:cond delay="0"/>
                                          </p:stCondLst>
                                        </p:cTn>
                                        <p:tgtEl>
                                          <p:spTgt spid="10250"/>
                                        </p:tgtEl>
                                        <p:attrNameLst>
                                          <p:attrName>style.visibility</p:attrName>
                                        </p:attrNameLst>
                                      </p:cBhvr>
                                      <p:to>
                                        <p:strVal val="visible"/>
                                      </p:to>
                                    </p:set>
                                    <p:anim calcmode="lin" valueType="num">
                                      <p:cBhvr>
                                        <p:cTn id="32" dur="2000" fill="hold"/>
                                        <p:tgtEl>
                                          <p:spTgt spid="102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2000" fill="hold"/>
                                        <p:tgtEl>
                                          <p:spTgt spid="10250"/>
                                        </p:tgtEl>
                                        <p:attrNameLst>
                                          <p:attrName>ppt_x</p:attrName>
                                        </p:attrNameLst>
                                      </p:cBhvr>
                                      <p:tavLst>
                                        <p:tav tm="0">
                                          <p:val>
                                            <p:fltVal val="-1"/>
                                          </p:val>
                                        </p:tav>
                                        <p:tav tm="50000">
                                          <p:val>
                                            <p:fltVal val="0.95"/>
                                          </p:val>
                                        </p:tav>
                                        <p:tav tm="100000">
                                          <p:val>
                                            <p:strVal val="#ppt_x"/>
                                          </p:val>
                                        </p:tav>
                                      </p:tavLst>
                                    </p:anim>
                                    <p:anim calcmode="lin" valueType="num">
                                      <p:cBhvr>
                                        <p:cTn id="34" dur="2000" fill="hold"/>
                                        <p:tgtEl>
                                          <p:spTgt spid="10250"/>
                                        </p:tgtEl>
                                        <p:attrNameLst>
                                          <p:attrName>ppt_y</p:attrName>
                                        </p:attrNameLst>
                                      </p:cBhvr>
                                      <p:tavLst>
                                        <p:tav tm="0">
                                          <p:val>
                                            <p:strVal val="#ppt_y"/>
                                          </p:val>
                                        </p:tav>
                                        <p:tav tm="100000">
                                          <p:val>
                                            <p:strVal val="#ppt_y"/>
                                          </p:val>
                                        </p:tav>
                                      </p:tavLst>
                                    </p:anim>
                                    <p:animEffect transition="in" filter="fade">
                                      <p:cBhvr>
                                        <p:cTn id="35" dur="2000"/>
                                        <p:tgtEl>
                                          <p:spTgt spid="10250"/>
                                        </p:tgtEl>
                                      </p:cBhvr>
                                    </p:animEffect>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0251"/>
                                        </p:tgtEl>
                                        <p:attrNameLst>
                                          <p:attrName>style.visibility</p:attrName>
                                        </p:attrNameLst>
                                      </p:cBhvr>
                                      <p:to>
                                        <p:strVal val="visible"/>
                                      </p:to>
                                    </p:set>
                                    <p:animEffect transition="in" filter="fade">
                                      <p:cBhvr>
                                        <p:cTn id="39" dur="2000"/>
                                        <p:tgtEl>
                                          <p:spTgt spid="10251"/>
                                        </p:tgtEl>
                                      </p:cBhvr>
                                    </p:animEffect>
                                    <p:anim calcmode="lin" valueType="num">
                                      <p:cBhvr>
                                        <p:cTn id="40" dur="2000" fill="hold"/>
                                        <p:tgtEl>
                                          <p:spTgt spid="10251"/>
                                        </p:tgtEl>
                                        <p:attrNameLst>
                                          <p:attrName>style.rotation</p:attrName>
                                        </p:attrNameLst>
                                      </p:cBhvr>
                                      <p:tavLst>
                                        <p:tav tm="0">
                                          <p:val>
                                            <p:fltVal val="720"/>
                                          </p:val>
                                        </p:tav>
                                        <p:tav tm="100000">
                                          <p:val>
                                            <p:fltVal val="0"/>
                                          </p:val>
                                        </p:tav>
                                      </p:tavLst>
                                    </p:anim>
                                    <p:anim calcmode="lin" valueType="num">
                                      <p:cBhvr>
                                        <p:cTn id="41" dur="2000" fill="hold"/>
                                        <p:tgtEl>
                                          <p:spTgt spid="10251"/>
                                        </p:tgtEl>
                                        <p:attrNameLst>
                                          <p:attrName>ppt_h</p:attrName>
                                        </p:attrNameLst>
                                      </p:cBhvr>
                                      <p:tavLst>
                                        <p:tav tm="0">
                                          <p:val>
                                            <p:fltVal val="0"/>
                                          </p:val>
                                        </p:tav>
                                        <p:tav tm="100000">
                                          <p:val>
                                            <p:strVal val="#ppt_h"/>
                                          </p:val>
                                        </p:tav>
                                      </p:tavLst>
                                    </p:anim>
                                    <p:anim calcmode="lin" valueType="num">
                                      <p:cBhvr>
                                        <p:cTn id="42" dur="2000" fill="hold"/>
                                        <p:tgtEl>
                                          <p:spTgt spid="10251"/>
                                        </p:tgtEl>
                                        <p:attrNameLst>
                                          <p:attrName>ppt_w</p:attrName>
                                        </p:attrNameLst>
                                      </p:cBhvr>
                                      <p:tavLst>
                                        <p:tav tm="0">
                                          <p:val>
                                            <p:fltVal val="0"/>
                                          </p:val>
                                        </p:tav>
                                        <p:tav tm="100000">
                                          <p:val>
                                            <p:strVal val="#ppt_w"/>
                                          </p:val>
                                        </p:tav>
                                      </p:tavLst>
                                    </p:anim>
                                  </p:childTnLst>
                                </p:cTn>
                              </p:par>
                              <p:par>
                                <p:cTn id="43" presetID="35" presetClass="entr" presetSubtype="0" fill="hold" nodeType="withEffect">
                                  <p:stCondLst>
                                    <p:cond delay="0"/>
                                  </p:stCondLst>
                                  <p:childTnLst>
                                    <p:set>
                                      <p:cBhvr>
                                        <p:cTn id="44" dur="1" fill="hold">
                                          <p:stCondLst>
                                            <p:cond delay="0"/>
                                          </p:stCondLst>
                                        </p:cTn>
                                        <p:tgtEl>
                                          <p:spTgt spid="10247"/>
                                        </p:tgtEl>
                                        <p:attrNameLst>
                                          <p:attrName>style.visibility</p:attrName>
                                        </p:attrNameLst>
                                      </p:cBhvr>
                                      <p:to>
                                        <p:strVal val="visible"/>
                                      </p:to>
                                    </p:set>
                                    <p:animEffect transition="in" filter="fade">
                                      <p:cBhvr>
                                        <p:cTn id="45" dur="2000"/>
                                        <p:tgtEl>
                                          <p:spTgt spid="10247"/>
                                        </p:tgtEl>
                                      </p:cBhvr>
                                    </p:animEffect>
                                    <p:anim calcmode="lin" valueType="num">
                                      <p:cBhvr>
                                        <p:cTn id="46" dur="2000" fill="hold"/>
                                        <p:tgtEl>
                                          <p:spTgt spid="10247"/>
                                        </p:tgtEl>
                                        <p:attrNameLst>
                                          <p:attrName>style.rotation</p:attrName>
                                        </p:attrNameLst>
                                      </p:cBhvr>
                                      <p:tavLst>
                                        <p:tav tm="0">
                                          <p:val>
                                            <p:fltVal val="720"/>
                                          </p:val>
                                        </p:tav>
                                        <p:tav tm="100000">
                                          <p:val>
                                            <p:fltVal val="0"/>
                                          </p:val>
                                        </p:tav>
                                      </p:tavLst>
                                    </p:anim>
                                    <p:anim calcmode="lin" valueType="num">
                                      <p:cBhvr>
                                        <p:cTn id="47" dur="2000" fill="hold"/>
                                        <p:tgtEl>
                                          <p:spTgt spid="10247"/>
                                        </p:tgtEl>
                                        <p:attrNameLst>
                                          <p:attrName>ppt_h</p:attrName>
                                        </p:attrNameLst>
                                      </p:cBhvr>
                                      <p:tavLst>
                                        <p:tav tm="0">
                                          <p:val>
                                            <p:fltVal val="0"/>
                                          </p:val>
                                        </p:tav>
                                        <p:tav tm="100000">
                                          <p:val>
                                            <p:strVal val="#ppt_h"/>
                                          </p:val>
                                        </p:tav>
                                      </p:tavLst>
                                    </p:anim>
                                    <p:anim calcmode="lin" valueType="num">
                                      <p:cBhvr>
                                        <p:cTn id="48" dur="2000" fill="hold"/>
                                        <p:tgtEl>
                                          <p:spTgt spid="10247"/>
                                        </p:tgtEl>
                                        <p:attrNameLst>
                                          <p:attrName>ppt_w</p:attrName>
                                        </p:attrNameLst>
                                      </p:cBhvr>
                                      <p:tavLst>
                                        <p:tav tm="0">
                                          <p:val>
                                            <p:fltVal val="0"/>
                                          </p:val>
                                        </p:tav>
                                        <p:tav tm="100000">
                                          <p:val>
                                            <p:strVal val="#ppt_w"/>
                                          </p:val>
                                        </p:tav>
                                      </p:tavLst>
                                    </p:anim>
                                  </p:childTnLst>
                                </p:cTn>
                              </p:par>
                            </p:childTnLst>
                          </p:cTn>
                        </p:par>
                        <p:par>
                          <p:cTn id="49" fill="hold">
                            <p:stCondLst>
                              <p:cond delay="6000"/>
                            </p:stCondLst>
                            <p:childTnLst>
                              <p:par>
                                <p:cTn id="50" presetID="42" presetClass="entr" presetSubtype="0" fill="hold" nodeType="afterEffect">
                                  <p:stCondLst>
                                    <p:cond delay="0"/>
                                  </p:stCondLst>
                                  <p:childTnLst>
                                    <p:set>
                                      <p:cBhvr>
                                        <p:cTn id="51" dur="1" fill="hold">
                                          <p:stCondLst>
                                            <p:cond delay="0"/>
                                          </p:stCondLst>
                                        </p:cTn>
                                        <p:tgtEl>
                                          <p:spTgt spid="10249"/>
                                        </p:tgtEl>
                                        <p:attrNameLst>
                                          <p:attrName>style.visibility</p:attrName>
                                        </p:attrNameLst>
                                      </p:cBhvr>
                                      <p:to>
                                        <p:strVal val="visible"/>
                                      </p:to>
                                    </p:set>
                                    <p:animEffect transition="in" filter="fade">
                                      <p:cBhvr>
                                        <p:cTn id="52" dur="2000"/>
                                        <p:tgtEl>
                                          <p:spTgt spid="10249"/>
                                        </p:tgtEl>
                                      </p:cBhvr>
                                    </p:animEffect>
                                    <p:anim calcmode="lin" valueType="num">
                                      <p:cBhvr>
                                        <p:cTn id="53" dur="2000" fill="hold"/>
                                        <p:tgtEl>
                                          <p:spTgt spid="10249"/>
                                        </p:tgtEl>
                                        <p:attrNameLst>
                                          <p:attrName>ppt_x</p:attrName>
                                        </p:attrNameLst>
                                      </p:cBhvr>
                                      <p:tavLst>
                                        <p:tav tm="0">
                                          <p:val>
                                            <p:strVal val="#ppt_x"/>
                                          </p:val>
                                        </p:tav>
                                        <p:tav tm="100000">
                                          <p:val>
                                            <p:strVal val="#ppt_x"/>
                                          </p:val>
                                        </p:tav>
                                      </p:tavLst>
                                    </p:anim>
                                    <p:anim calcmode="lin" valueType="num">
                                      <p:cBhvr>
                                        <p:cTn id="54" dur="2000" fill="hold"/>
                                        <p:tgtEl>
                                          <p:spTgt spid="10249"/>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8" presetClass="entr" presetSubtype="16" fill="hold" nodeType="afterEffect">
                                  <p:stCondLst>
                                    <p:cond delay="0"/>
                                  </p:stCondLst>
                                  <p:childTnLst>
                                    <p:set>
                                      <p:cBhvr>
                                        <p:cTn id="57" dur="1" fill="hold">
                                          <p:stCondLst>
                                            <p:cond delay="0"/>
                                          </p:stCondLst>
                                        </p:cTn>
                                        <p:tgtEl>
                                          <p:spTgt spid="10246"/>
                                        </p:tgtEl>
                                        <p:attrNameLst>
                                          <p:attrName>style.visibility</p:attrName>
                                        </p:attrNameLst>
                                      </p:cBhvr>
                                      <p:to>
                                        <p:strVal val="visible"/>
                                      </p:to>
                                    </p:set>
                                    <p:animEffect transition="in" filter="diamond(in)">
                                      <p:cBhvr>
                                        <p:cTn id="58" dur="2000"/>
                                        <p:tgtEl>
                                          <p:spTgt spid="10246"/>
                                        </p:tgtEl>
                                      </p:cBhvr>
                                    </p:animEffect>
                                  </p:childTnLst>
                                </p:cTn>
                              </p:par>
                              <p:par>
                                <p:cTn id="59" presetID="8" presetClass="entr" presetSubtype="16"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diamond(in)">
                                      <p:cBhvr>
                                        <p:cTn id="61" dur="2000"/>
                                        <p:tgtEl>
                                          <p:spTgt spid="11"/>
                                        </p:tgtEl>
                                      </p:cBhvr>
                                    </p:animEffect>
                                  </p:childTnLst>
                                </p:cTn>
                              </p:par>
                            </p:childTnLst>
                          </p:cTn>
                        </p:par>
                        <p:par>
                          <p:cTn id="62" fill="hold">
                            <p:stCondLst>
                              <p:cond delay="10000"/>
                            </p:stCondLst>
                            <p:childTnLst>
                              <p:par>
                                <p:cTn id="63" presetID="7" presetClass="entr" presetSubtype="4" fill="hold" nodeType="afterEffect">
                                  <p:stCondLst>
                                    <p:cond delay="0"/>
                                  </p:stCondLst>
                                  <p:childTnLst>
                                    <p:set>
                                      <p:cBhvr>
                                        <p:cTn id="64" dur="1" fill="hold">
                                          <p:stCondLst>
                                            <p:cond delay="0"/>
                                          </p:stCondLst>
                                        </p:cTn>
                                        <p:tgtEl>
                                          <p:spTgt spid="10244"/>
                                        </p:tgtEl>
                                        <p:attrNameLst>
                                          <p:attrName>style.visibility</p:attrName>
                                        </p:attrNameLst>
                                      </p:cBhvr>
                                      <p:to>
                                        <p:strVal val="visible"/>
                                      </p:to>
                                    </p:set>
                                    <p:anim calcmode="lin" valueType="num">
                                      <p:cBhvr additive="base">
                                        <p:cTn id="65" dur="2000" fill="hold"/>
                                        <p:tgtEl>
                                          <p:spTgt spid="10244"/>
                                        </p:tgtEl>
                                        <p:attrNameLst>
                                          <p:attrName>ppt_x</p:attrName>
                                        </p:attrNameLst>
                                      </p:cBhvr>
                                      <p:tavLst>
                                        <p:tav tm="0">
                                          <p:val>
                                            <p:strVal val="#ppt_x"/>
                                          </p:val>
                                        </p:tav>
                                        <p:tav tm="100000">
                                          <p:val>
                                            <p:strVal val="#ppt_x"/>
                                          </p:val>
                                        </p:tav>
                                      </p:tavLst>
                                    </p:anim>
                                    <p:anim calcmode="lin" valueType="num">
                                      <p:cBhvr additive="base">
                                        <p:cTn id="66" dur="20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аа.user-ПК\Documents\картинки\235299670[1].jpg">
            <a:hlinkClick r:id="rId2" action="ppaction://hlinksldjump"/>
          </p:cNvPr>
          <p:cNvPicPr>
            <a:picLocks noChangeAspect="1" noChangeArrowheads="1"/>
          </p:cNvPicPr>
          <p:nvPr/>
        </p:nvPicPr>
        <p:blipFill>
          <a:blip r:embed="rId3"/>
          <a:srcRect/>
          <a:stretch>
            <a:fillRect/>
          </a:stretch>
        </p:blipFill>
        <p:spPr bwMode="auto">
          <a:xfrm>
            <a:off x="285720" y="785794"/>
            <a:ext cx="3143272" cy="278550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1267" name="Picture 3" descr="C:\Users\аа.user-ПК\Documents\картинки\Caecilia%20tentaculata[1].jpg"/>
          <p:cNvPicPr>
            <a:picLocks noChangeAspect="1" noChangeArrowheads="1"/>
          </p:cNvPicPr>
          <p:nvPr/>
        </p:nvPicPr>
        <p:blipFill>
          <a:blip r:embed="rId4"/>
          <a:srcRect/>
          <a:stretch>
            <a:fillRect/>
          </a:stretch>
        </p:blipFill>
        <p:spPr bwMode="auto">
          <a:xfrm>
            <a:off x="2714612" y="2928934"/>
            <a:ext cx="3323867" cy="22100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268" name="Picture 4" descr="C:\Users\аа.user-ПК\Documents\картинки\2208[1].jpg"/>
          <p:cNvPicPr>
            <a:picLocks noChangeAspect="1" noChangeArrowheads="1"/>
          </p:cNvPicPr>
          <p:nvPr/>
        </p:nvPicPr>
        <p:blipFill>
          <a:blip r:embed="rId5"/>
          <a:srcRect/>
          <a:stretch>
            <a:fillRect/>
          </a:stretch>
        </p:blipFill>
        <p:spPr bwMode="auto">
          <a:xfrm>
            <a:off x="285720" y="4572008"/>
            <a:ext cx="2951955" cy="20653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269" name="Picture 5" descr="C:\Users\аа.user-ПК\Documents\картинки\boulengerula_taitanus_300[1].jpg"/>
          <p:cNvPicPr>
            <a:picLocks noChangeAspect="1" noChangeArrowheads="1"/>
          </p:cNvPicPr>
          <p:nvPr/>
        </p:nvPicPr>
        <p:blipFill>
          <a:blip r:embed="rId6"/>
          <a:srcRect/>
          <a:stretch>
            <a:fillRect/>
          </a:stretch>
        </p:blipFill>
        <p:spPr bwMode="auto">
          <a:xfrm>
            <a:off x="6072198" y="1785926"/>
            <a:ext cx="2857500" cy="42481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Прямоугольник 5"/>
          <p:cNvSpPr/>
          <p:nvPr/>
        </p:nvSpPr>
        <p:spPr>
          <a:xfrm>
            <a:off x="2361555" y="214290"/>
            <a:ext cx="4420890" cy="923330"/>
          </a:xfrm>
          <a:prstGeom prst="rect">
            <a:avLst/>
          </a:prstGeom>
          <a:noFill/>
        </p:spPr>
        <p:txBody>
          <a:bodyPr>
            <a:spAutoFit/>
          </a:bodyPr>
          <a:lstStyle/>
          <a:p>
            <a:pPr algn="ctr" fontAlgn="auto">
              <a:spcBef>
                <a:spcPts val="0"/>
              </a:spcBef>
              <a:spcAft>
                <a:spcPts val="0"/>
              </a:spcAft>
              <a:defRPr/>
            </a:pPr>
            <a:r>
              <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lt"/>
                <a:cs typeface="+mn-cs"/>
              </a:rPr>
              <a:t>Червяги</a:t>
            </a:r>
          </a:p>
        </p:txBody>
      </p:sp>
      <p:sp>
        <p:nvSpPr>
          <p:cNvPr id="7" name="Управляющая кнопка: возврат 6">
            <a:hlinkClick r:id="rId7" action="ppaction://hlinksldjump" highlightClick="1"/>
          </p:cNvPr>
          <p:cNvSpPr/>
          <p:nvPr/>
        </p:nvSpPr>
        <p:spPr>
          <a:xfrm>
            <a:off x="4643438" y="5929313"/>
            <a:ext cx="785812" cy="642937"/>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2000"/>
                                        <p:tgtEl>
                                          <p:spTgt spid="6"/>
                                        </p:tgtEl>
                                      </p:cBhvr>
                                    </p:animEffect>
                                  </p:childTnLst>
                                </p:cTn>
                              </p:par>
                            </p:childTnLst>
                          </p:cTn>
                        </p:par>
                        <p:par>
                          <p:cTn id="8" fill="hold">
                            <p:stCondLst>
                              <p:cond delay="2000"/>
                            </p:stCondLst>
                            <p:childTnLst>
                              <p:par>
                                <p:cTn id="9" presetID="34" presetClass="entr" presetSubtype="0"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 from="(-#ppt_w/2)" to="(#ppt_x)" calcmode="lin" valueType="num">
                                      <p:cBhvr>
                                        <p:cTn id="11" dur="1200" fill="hold">
                                          <p:stCondLst>
                                            <p:cond delay="0"/>
                                          </p:stCondLst>
                                        </p:cTn>
                                        <p:tgtEl>
                                          <p:spTgt spid="11266"/>
                                        </p:tgtEl>
                                        <p:attrNameLst>
                                          <p:attrName>ppt_x</p:attrName>
                                        </p:attrNameLst>
                                      </p:cBhvr>
                                    </p:anim>
                                    <p:anim from="0" to="-1.0" calcmode="lin" valueType="num">
                                      <p:cBhvr>
                                        <p:cTn id="12" dur="400" decel="50000" autoRev="1" fill="hold">
                                          <p:stCondLst>
                                            <p:cond delay="1200"/>
                                          </p:stCondLst>
                                        </p:cTn>
                                        <p:tgtEl>
                                          <p:spTgt spid="11266"/>
                                        </p:tgtEl>
                                        <p:attrNameLst>
                                          <p:attrName>xshear</p:attrName>
                                        </p:attrNameLst>
                                      </p:cBhvr>
                                    </p:anim>
                                    <p:animScale>
                                      <p:cBhvr>
                                        <p:cTn id="13" dur="400" decel="100000" autoRev="1" fill="hold">
                                          <p:stCondLst>
                                            <p:cond delay="1200"/>
                                          </p:stCondLst>
                                        </p:cTn>
                                        <p:tgtEl>
                                          <p:spTgt spid="11266"/>
                                        </p:tgtEl>
                                      </p:cBhvr>
                                      <p:from x="100000" y="100000"/>
                                      <p:to x="80000" y="100000"/>
                                    </p:animScale>
                                    <p:anim by="(#ppt_h/3+#ppt_w*0.1)" calcmode="lin" valueType="num">
                                      <p:cBhvr additive="sum">
                                        <p:cTn id="14" dur="400" decel="100000" autoRev="1" fill="hold">
                                          <p:stCondLst>
                                            <p:cond delay="1200"/>
                                          </p:stCondLst>
                                        </p:cTn>
                                        <p:tgtEl>
                                          <p:spTgt spid="11266"/>
                                        </p:tgtEl>
                                        <p:attrNameLst>
                                          <p:attrName>ppt_x</p:attrName>
                                        </p:attrNameLst>
                                      </p:cBhvr>
                                    </p:anim>
                                  </p:childTnLst>
                                </p:cTn>
                              </p:par>
                            </p:childTnLst>
                          </p:cTn>
                        </p:par>
                        <p:par>
                          <p:cTn id="15" fill="hold">
                            <p:stCondLst>
                              <p:cond delay="4000"/>
                            </p:stCondLst>
                            <p:childTnLst>
                              <p:par>
                                <p:cTn id="16" presetID="13" presetClass="entr" presetSubtype="16" fill="hold" nodeType="after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plus(in)">
                                      <p:cBhvr>
                                        <p:cTn id="18" dur="2000"/>
                                        <p:tgtEl>
                                          <p:spTgt spid="11269"/>
                                        </p:tgtEl>
                                      </p:cBhvr>
                                    </p:animEffect>
                                  </p:childTnLst>
                                </p:cTn>
                              </p:par>
                            </p:childTnLst>
                          </p:cTn>
                        </p:par>
                        <p:par>
                          <p:cTn id="19" fill="hold">
                            <p:stCondLst>
                              <p:cond delay="6000"/>
                            </p:stCondLst>
                            <p:childTnLst>
                              <p:par>
                                <p:cTn id="20" presetID="51" presetClass="entr" presetSubtype="0" fill="hold" nodeType="afterEffect">
                                  <p:stCondLst>
                                    <p:cond delay="0"/>
                                  </p:stCondLst>
                                  <p:childTnLst>
                                    <p:set>
                                      <p:cBhvr>
                                        <p:cTn id="21" dur="1" fill="hold">
                                          <p:stCondLst>
                                            <p:cond delay="0"/>
                                          </p:stCondLst>
                                        </p:cTn>
                                        <p:tgtEl>
                                          <p:spTgt spid="11267"/>
                                        </p:tgtEl>
                                        <p:attrNameLst>
                                          <p:attrName>style.visibility</p:attrName>
                                        </p:attrNameLst>
                                      </p:cBhvr>
                                      <p:to>
                                        <p:strVal val="visible"/>
                                      </p:to>
                                    </p:set>
                                    <p:animEffect transition="in" filter="fade">
                                      <p:cBhvr>
                                        <p:cTn id="22" dur="770" decel="100000"/>
                                        <p:tgtEl>
                                          <p:spTgt spid="11267"/>
                                        </p:tgtEl>
                                      </p:cBhvr>
                                    </p:animEffect>
                                    <p:animScale>
                                      <p:cBhvr>
                                        <p:cTn id="23" dur="770" decel="100000"/>
                                        <p:tgtEl>
                                          <p:spTgt spid="11267"/>
                                        </p:tgtEl>
                                      </p:cBhvr>
                                      <p:from x="10000" y="10000"/>
                                      <p:to x="200000" y="450000"/>
                                    </p:animScale>
                                    <p:animScale>
                                      <p:cBhvr>
                                        <p:cTn id="24" dur="1230" accel="100000" fill="hold">
                                          <p:stCondLst>
                                            <p:cond delay="770"/>
                                          </p:stCondLst>
                                        </p:cTn>
                                        <p:tgtEl>
                                          <p:spTgt spid="11267"/>
                                        </p:tgtEl>
                                      </p:cBhvr>
                                      <p:from x="200000" y="450000"/>
                                      <p:to x="100000" y="100000"/>
                                    </p:animScale>
                                    <p:set>
                                      <p:cBhvr>
                                        <p:cTn id="25" dur="770" fill="hold"/>
                                        <p:tgtEl>
                                          <p:spTgt spid="11267"/>
                                        </p:tgtEl>
                                        <p:attrNameLst>
                                          <p:attrName>ppt_x</p:attrName>
                                        </p:attrNameLst>
                                      </p:cBhvr>
                                      <p:to>
                                        <p:strVal val="(0.5)"/>
                                      </p:to>
                                    </p:set>
                                    <p:anim from="(0.5)" to="(#ppt_x)" calcmode="lin" valueType="num">
                                      <p:cBhvr>
                                        <p:cTn id="26" dur="1230" accel="100000" fill="hold">
                                          <p:stCondLst>
                                            <p:cond delay="770"/>
                                          </p:stCondLst>
                                        </p:cTn>
                                        <p:tgtEl>
                                          <p:spTgt spid="11267"/>
                                        </p:tgtEl>
                                        <p:attrNameLst>
                                          <p:attrName>ppt_x</p:attrName>
                                        </p:attrNameLst>
                                      </p:cBhvr>
                                    </p:anim>
                                    <p:set>
                                      <p:cBhvr>
                                        <p:cTn id="27" dur="770" fill="hold"/>
                                        <p:tgtEl>
                                          <p:spTgt spid="11267"/>
                                        </p:tgtEl>
                                        <p:attrNameLst>
                                          <p:attrName>ppt_y</p:attrName>
                                        </p:attrNameLst>
                                      </p:cBhvr>
                                      <p:to>
                                        <p:strVal val="(#ppt_y+0.4)"/>
                                      </p:to>
                                    </p:set>
                                    <p:anim from="(#ppt_y+0.4)" to="(#ppt_y)" calcmode="lin" valueType="num">
                                      <p:cBhvr>
                                        <p:cTn id="28" dur="1230" accel="100000" fill="hold">
                                          <p:stCondLst>
                                            <p:cond delay="770"/>
                                          </p:stCondLst>
                                        </p:cTn>
                                        <p:tgtEl>
                                          <p:spTgt spid="11267"/>
                                        </p:tgtEl>
                                        <p:attrNameLst>
                                          <p:attrName>ppt_y</p:attrName>
                                        </p:attrNameLst>
                                      </p:cBhvr>
                                    </p:anim>
                                  </p:childTnLst>
                                </p:cTn>
                              </p:par>
                            </p:childTnLst>
                          </p:cTn>
                        </p:par>
                        <p:par>
                          <p:cTn id="29" fill="hold">
                            <p:stCondLst>
                              <p:cond delay="8000"/>
                            </p:stCondLst>
                            <p:childTnLst>
                              <p:par>
                                <p:cTn id="30" presetID="19" presetClass="entr" presetSubtype="10" fill="hold" nodeType="afterEffect">
                                  <p:stCondLst>
                                    <p:cond delay="0"/>
                                  </p:stCondLst>
                                  <p:childTnLst>
                                    <p:set>
                                      <p:cBhvr>
                                        <p:cTn id="31" dur="1" fill="hold">
                                          <p:stCondLst>
                                            <p:cond delay="0"/>
                                          </p:stCondLst>
                                        </p:cTn>
                                        <p:tgtEl>
                                          <p:spTgt spid="11268"/>
                                        </p:tgtEl>
                                        <p:attrNameLst>
                                          <p:attrName>style.visibility</p:attrName>
                                        </p:attrNameLst>
                                      </p:cBhvr>
                                      <p:to>
                                        <p:strVal val="visible"/>
                                      </p:to>
                                    </p:set>
                                    <p:anim calcmode="lin" valueType="num">
                                      <p:cBhvr>
                                        <p:cTn id="32" dur="2000" fill="hold"/>
                                        <p:tgtEl>
                                          <p:spTgt spid="11268"/>
                                        </p:tgtEl>
                                        <p:attrNameLst>
                                          <p:attrName>ppt_w</p:attrName>
                                        </p:attrNameLst>
                                      </p:cBhvr>
                                      <p:tavLst>
                                        <p:tav tm="0" fmla="#ppt_w*sin(2.5*pi*$)">
                                          <p:val>
                                            <p:fltVal val="0"/>
                                          </p:val>
                                        </p:tav>
                                        <p:tav tm="100000">
                                          <p:val>
                                            <p:fltVal val="1"/>
                                          </p:val>
                                        </p:tav>
                                      </p:tavLst>
                                    </p:anim>
                                    <p:anim calcmode="lin" valueType="num">
                                      <p:cBhvr>
                                        <p:cTn id="33" dur="2000" fill="hold"/>
                                        <p:tgtEl>
                                          <p:spTgt spid="112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472518" cy="1643050"/>
          </a:xfrm>
        </p:spPr>
        <p:txBody>
          <a:bodyPr rtlCol="0">
            <a:normAutofit/>
          </a:bodyPr>
          <a:lstStyle/>
          <a:p>
            <a:pPr eaLnBrk="1" fontAlgn="auto" hangingPunct="1">
              <a:spcAft>
                <a:spcPts val="0"/>
              </a:spcAft>
              <a:defRPr/>
            </a:pPr>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Пипа</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суринамская</a:t>
            </a:r>
            <a:b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ru-RU" dirty="0"/>
          </a:p>
        </p:txBody>
      </p:sp>
      <p:sp>
        <p:nvSpPr>
          <p:cNvPr id="3" name="Содержимое 2"/>
          <p:cNvSpPr>
            <a:spLocks noGrp="1"/>
          </p:cNvSpPr>
          <p:nvPr>
            <p:ph idx="1"/>
          </p:nvPr>
        </p:nvSpPr>
        <p:spPr>
          <a:xfrm>
            <a:off x="457200" y="857250"/>
            <a:ext cx="8229600" cy="5786438"/>
          </a:xfrm>
        </p:spPr>
        <p:txBody>
          <a:bodyPr rtlCol="0">
            <a:normAutofit fontScale="92500" lnSpcReduction="20000"/>
          </a:bodyPr>
          <a:lstStyle/>
          <a:p>
            <a:pPr algn="just" eaLnBrk="1" fontAlgn="auto" hangingPunct="1">
              <a:spcAft>
                <a:spcPts val="0"/>
              </a:spcAft>
              <a:buFont typeface="Arial" pitchFamily="34" charset="0"/>
              <a:buChar char="•"/>
              <a:defRPr/>
            </a:pPr>
            <a:r>
              <a:rPr lang="ru-RU" dirty="0" smtClean="0"/>
              <a:t>Спаривающийся самец держит самку над задними ногами. Спаривание продолжается сутки. Клоака самки в виде большого мешка представляет собой своеобразный яйцеклад, который спаривающаяся самка продвигает под самцом к себе на спину. Самец нажимает на яйцеклад и поодиночке выдавливает из него яйца. Таким способом они почти равномерно распределяются по спине самки и попадают в расположенные на ней ячейки. </a:t>
            </a:r>
          </a:p>
          <a:p>
            <a:pPr algn="just" eaLnBrk="1" fontAlgn="auto" hangingPunct="1">
              <a:spcAft>
                <a:spcPts val="0"/>
              </a:spcAft>
              <a:buFont typeface="Arial" pitchFamily="34" charset="0"/>
              <a:buNone/>
              <a:defRPr/>
            </a:pPr>
            <a:r>
              <a:rPr lang="ru-RU" dirty="0" smtClean="0"/>
              <a:t>     Вполне сформировавшееся молодое животное разрывает ячейку и покидает ее. Самка стирает затем остатки ячеек о камни или растения и после линьки покрывается новой кожей.</a:t>
            </a:r>
          </a:p>
          <a:p>
            <a:pPr algn="just" eaLnBrk="1" fontAlgn="auto" hangingPunct="1">
              <a:spcAft>
                <a:spcPts val="0"/>
              </a:spcAft>
              <a:buFont typeface="Arial" pitchFamily="34" charset="0"/>
              <a:buChar char="•"/>
              <a:defRPr/>
            </a:pPr>
            <a:endParaRPr lang="ru-RU" dirty="0"/>
          </a:p>
        </p:txBody>
      </p:sp>
      <p:sp>
        <p:nvSpPr>
          <p:cNvPr id="4" name="Управляющая кнопка: возврат 3">
            <a:hlinkClick r:id="rId2" action="ppaction://hlinksldjump" highlightClick="1"/>
          </p:cNvPr>
          <p:cNvSpPr/>
          <p:nvPr/>
        </p:nvSpPr>
        <p:spPr>
          <a:xfrm>
            <a:off x="8429625" y="6243638"/>
            <a:ext cx="714375" cy="61436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186766" cy="1500174"/>
          </a:xfrm>
        </p:spPr>
        <p:txBody>
          <a:bodyPr rtlCol="0">
            <a:normAutofit/>
          </a:bodyPr>
          <a:lstStyle/>
          <a:p>
            <a:pPr eaLnBrk="1" fontAlgn="auto" hangingPunct="1">
              <a:spcAft>
                <a:spcPts val="0"/>
              </a:spcAft>
              <a:defRPr/>
            </a:pP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Ринодерма Дарвина</a:t>
            </a:r>
            <a:b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ru-RU" dirty="0"/>
          </a:p>
        </p:txBody>
      </p:sp>
      <p:sp>
        <p:nvSpPr>
          <p:cNvPr id="3" name="Содержимое 2"/>
          <p:cNvSpPr>
            <a:spLocks noGrp="1"/>
          </p:cNvSpPr>
          <p:nvPr>
            <p:ph idx="1"/>
          </p:nvPr>
        </p:nvSpPr>
        <p:spPr>
          <a:xfrm>
            <a:off x="457200" y="857250"/>
            <a:ext cx="8229600" cy="6429375"/>
          </a:xfrm>
        </p:spPr>
        <p:txBody>
          <a:bodyPr rtlCol="0">
            <a:normAutofit lnSpcReduction="10000"/>
          </a:bodyPr>
          <a:lstStyle/>
          <a:p>
            <a:pPr algn="just" eaLnBrk="1" fontAlgn="auto" hangingPunct="1">
              <a:spcAft>
                <a:spcPts val="0"/>
              </a:spcAft>
              <a:buFont typeface="Arial" pitchFamily="34" charset="0"/>
              <a:buChar char="•"/>
              <a:defRPr/>
            </a:pPr>
            <a:r>
              <a:rPr lang="ru-RU" dirty="0" smtClean="0"/>
              <a:t>Самец помещает откладываемые самкой немногочисленные крупные яйца в рот, откуда они переходят в сильно разросшийся горловой мешок. Вылупляющиеся из яиц личинки вначале питаются остатками желтка, а затем срастаются спинной стороной со стенками горлового мешка отца и получают питание из пронизывающих стенки кровеносных сосудов. По завершении развития утратившие хвост головастики поочерёдно покидают горловой мешок и переходят к жизни в водоёме.</a:t>
            </a:r>
            <a:br>
              <a:rPr lang="ru-RU" dirty="0" smtClean="0"/>
            </a:br>
            <a:endParaRPr lang="ru-RU" dirty="0"/>
          </a:p>
        </p:txBody>
      </p:sp>
      <p:sp>
        <p:nvSpPr>
          <p:cNvPr id="4" name="Управляющая кнопка: возврат 3">
            <a:hlinkClick r:id="rId2" action="ppaction://hlinksldjump" highlightClick="1"/>
          </p:cNvPr>
          <p:cNvSpPr/>
          <p:nvPr/>
        </p:nvSpPr>
        <p:spPr>
          <a:xfrm>
            <a:off x="8643938" y="6286500"/>
            <a:ext cx="328612" cy="40005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i-885">
            <a:hlinkClick r:id="rId2" action="ppaction://hlinksldjump"/>
          </p:cNvPr>
          <p:cNvPicPr>
            <a:picLocks noChangeAspect="1" noChangeArrowheads="1"/>
          </p:cNvPicPr>
          <p:nvPr/>
        </p:nvPicPr>
        <p:blipFill>
          <a:blip r:embed="rId3"/>
          <a:srcRect/>
          <a:stretch>
            <a:fillRect/>
          </a:stretch>
        </p:blipFill>
        <p:spPr bwMode="auto">
          <a:xfrm>
            <a:off x="500034" y="1000108"/>
            <a:ext cx="2263024" cy="18573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Picture 3" descr="C:\Users\аа.user-ПК\Documents\картинки\23[1].jpg">
            <a:hlinkClick r:id="rId4" action="ppaction://hlinksldjump"/>
          </p:cNvPr>
          <p:cNvPicPr>
            <a:picLocks noChangeAspect="1" noChangeArrowheads="1"/>
          </p:cNvPicPr>
          <p:nvPr/>
        </p:nvPicPr>
        <p:blipFill>
          <a:blip r:embed="rId5"/>
          <a:srcRect/>
          <a:stretch>
            <a:fillRect/>
          </a:stretch>
        </p:blipFill>
        <p:spPr bwMode="auto">
          <a:xfrm>
            <a:off x="4143372" y="5000636"/>
            <a:ext cx="2500330" cy="1536348"/>
          </a:xfrm>
          <a:prstGeom prst="ellipse">
            <a:avLst/>
          </a:prstGeom>
          <a:ln>
            <a:noFill/>
          </a:ln>
          <a:effectLst>
            <a:softEdge rad="112500"/>
          </a:effectLst>
        </p:spPr>
      </p:pic>
      <p:pic>
        <p:nvPicPr>
          <p:cNvPr id="4" name="Picture 2" descr="C:\Users\аа.user-ПК\Documents\картинки\785[1].jpg">
            <a:hlinkClick r:id="rId6" action="ppaction://hlinksldjump"/>
          </p:cNvPr>
          <p:cNvPicPr>
            <a:picLocks noChangeAspect="1" noChangeArrowheads="1"/>
          </p:cNvPicPr>
          <p:nvPr/>
        </p:nvPicPr>
        <p:blipFill>
          <a:blip r:embed="rId7"/>
          <a:srcRect/>
          <a:stretch>
            <a:fillRect/>
          </a:stretch>
        </p:blipFill>
        <p:spPr bwMode="auto">
          <a:xfrm>
            <a:off x="6000760" y="3071810"/>
            <a:ext cx="2791722" cy="1928826"/>
          </a:xfrm>
          <a:prstGeom prst="ellipse">
            <a:avLst/>
          </a:prstGeom>
          <a:ln>
            <a:noFill/>
          </a:ln>
          <a:effectLst>
            <a:softEdge rad="112500"/>
          </a:effectLst>
        </p:spPr>
      </p:pic>
      <p:pic>
        <p:nvPicPr>
          <p:cNvPr id="5" name="Picture 7" descr="C:\Users\аа.user-ПК\Documents\картинки\275px-Caerulea3_crop[1].jpg">
            <a:hlinkClick r:id="rId8" action="ppaction://hlinksldjump"/>
          </p:cNvPr>
          <p:cNvPicPr>
            <a:picLocks noChangeAspect="1" noChangeArrowheads="1"/>
          </p:cNvPicPr>
          <p:nvPr/>
        </p:nvPicPr>
        <p:blipFill>
          <a:blip r:embed="rId9"/>
          <a:srcRect/>
          <a:stretch>
            <a:fillRect/>
          </a:stretch>
        </p:blipFill>
        <p:spPr bwMode="auto">
          <a:xfrm>
            <a:off x="571472" y="2928934"/>
            <a:ext cx="2699910" cy="17764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descr="C:\Users\аа.user-ПК\Documents\картинки\spea_bombifrons_multiplicata_hybrid_300[1].jpg">
            <a:hlinkClick r:id="rId10" action="ppaction://hlinksldjump"/>
          </p:cNvPr>
          <p:cNvPicPr/>
          <p:nvPr/>
        </p:nvPicPr>
        <p:blipFill>
          <a:blip r:embed="rId11"/>
          <a:srcRect r="-667" b="67500"/>
          <a:stretch>
            <a:fillRect/>
          </a:stretch>
        </p:blipFill>
        <p:spPr bwMode="auto">
          <a:xfrm>
            <a:off x="3643306" y="3000372"/>
            <a:ext cx="2143140" cy="16430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4" descr="C:\Users\аа.user-ПК\Documents\картинки\Ambystoma_mexicanum[1].jpg">
            <a:hlinkClick r:id="rId12" action="ppaction://hlinksldjump"/>
          </p:cNvPr>
          <p:cNvPicPr>
            <a:picLocks noChangeAspect="1" noChangeArrowheads="1"/>
          </p:cNvPicPr>
          <p:nvPr/>
        </p:nvPicPr>
        <p:blipFill>
          <a:blip r:embed="rId13"/>
          <a:srcRect/>
          <a:stretch>
            <a:fillRect/>
          </a:stretch>
        </p:blipFill>
        <p:spPr bwMode="auto">
          <a:xfrm>
            <a:off x="6000760" y="1142984"/>
            <a:ext cx="2643206" cy="16767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6" descr="C:\Users\аа.user-ПК\Documents\картинки\275px-Cyclorana_alboguttata[1].jpg">
            <a:hlinkClick r:id="rId14" action="ppaction://hlinksldjump"/>
          </p:cNvPr>
          <p:cNvPicPr>
            <a:picLocks noChangeAspect="1" noChangeArrowheads="1"/>
          </p:cNvPicPr>
          <p:nvPr/>
        </p:nvPicPr>
        <p:blipFill>
          <a:blip r:embed="rId15"/>
          <a:srcRect/>
          <a:stretch>
            <a:fillRect/>
          </a:stretch>
        </p:blipFill>
        <p:spPr bwMode="auto">
          <a:xfrm>
            <a:off x="1928794" y="4929198"/>
            <a:ext cx="2143140" cy="1683339"/>
          </a:xfrm>
          <a:prstGeom prst="rect">
            <a:avLst/>
          </a:prstGeom>
          <a:ln>
            <a:noFill/>
          </a:ln>
          <a:effectLst>
            <a:softEdge rad="112500"/>
          </a:effectLst>
        </p:spPr>
      </p:pic>
      <p:pic>
        <p:nvPicPr>
          <p:cNvPr id="9" name="Picture 2" descr="C:\Users\аа.user-ПК\Documents\картинки\тритон.bmp">
            <a:hlinkClick r:id="rId16" action="ppaction://hlinksldjump"/>
          </p:cNvPr>
          <p:cNvPicPr>
            <a:picLocks noChangeAspect="1" noChangeArrowheads="1"/>
          </p:cNvPicPr>
          <p:nvPr/>
        </p:nvPicPr>
        <p:blipFill>
          <a:blip r:embed="rId17"/>
          <a:srcRect/>
          <a:stretch>
            <a:fillRect/>
          </a:stretch>
        </p:blipFill>
        <p:spPr bwMode="auto">
          <a:xfrm>
            <a:off x="3286116" y="1214422"/>
            <a:ext cx="2449692" cy="18288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11" descr="C:\Users\аа.user-ПК\Documents\картинки\саламандра.bmp">
            <a:hlinkClick r:id="rId18" action="ppaction://hlinksldjump"/>
          </p:cNvPr>
          <p:cNvPicPr>
            <a:picLocks noChangeAspect="1" noChangeArrowheads="1"/>
          </p:cNvPicPr>
          <p:nvPr/>
        </p:nvPicPr>
        <p:blipFill>
          <a:blip r:embed="rId19"/>
          <a:srcRect/>
          <a:stretch>
            <a:fillRect/>
          </a:stretch>
        </p:blipFill>
        <p:spPr bwMode="auto">
          <a:xfrm>
            <a:off x="214282" y="4929198"/>
            <a:ext cx="1428760" cy="15900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Picture 3" descr="C:\Users\аа.user-ПК\Documents\картинки\Caecilia%20tentaculata[1].jpg">
            <a:hlinkClick r:id="rId20" action="ppaction://hlinksldjump"/>
          </p:cNvPr>
          <p:cNvPicPr>
            <a:picLocks noChangeAspect="1" noChangeArrowheads="1"/>
          </p:cNvPicPr>
          <p:nvPr/>
        </p:nvPicPr>
        <p:blipFill>
          <a:blip r:embed="rId21"/>
          <a:srcRect/>
          <a:stretch>
            <a:fillRect/>
          </a:stretch>
        </p:blipFill>
        <p:spPr bwMode="auto">
          <a:xfrm>
            <a:off x="6858016" y="5286388"/>
            <a:ext cx="2041412" cy="13573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Прямоугольник 11"/>
          <p:cNvSpPr/>
          <p:nvPr/>
        </p:nvSpPr>
        <p:spPr>
          <a:xfrm>
            <a:off x="0" y="0"/>
            <a:ext cx="9144000" cy="923330"/>
          </a:xfrm>
          <a:prstGeom prst="rect">
            <a:avLst/>
          </a:prstGeom>
          <a:noFill/>
        </p:spPr>
        <p:txBody>
          <a:bodyPr>
            <a:spAutoFit/>
          </a:bodyPr>
          <a:lstStyle/>
          <a:p>
            <a:pPr algn="ctr" fontAlgn="auto">
              <a:spcBef>
                <a:spcPts val="0"/>
              </a:spcBef>
              <a:spcAft>
                <a:spcPts val="0"/>
              </a:spcAft>
              <a:defRPr/>
            </a:pPr>
            <a:r>
              <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lt"/>
                <a:cs typeface="+mn-cs"/>
              </a:rPr>
              <a:t>Многообразие земноводных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par>
                          <p:cTn id="10" fill="hold">
                            <p:stCondLst>
                              <p:cond delay="0"/>
                            </p:stCondLst>
                            <p:childTnLst>
                              <p:par>
                                <p:cTn id="11" presetID="43"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
                                        <p:tgtEl>
                                          <p:spTgt spid="2"/>
                                        </p:tgtEl>
                                      </p:cBhvr>
                                    </p:animEffect>
                                    <p:anim calcmode="lin" valueType="num">
                                      <p:cBhvr>
                                        <p:cTn id="14" dur="800" fill="hold"/>
                                        <p:tgtEl>
                                          <p:spTgt spid="2"/>
                                        </p:tgtEl>
                                        <p:attrNameLst>
                                          <p:attrName>ppt_x</p:attrName>
                                        </p:attrNameLst>
                                      </p:cBhvr>
                                      <p:tavLst>
                                        <p:tav tm="0">
                                          <p:val>
                                            <p:strVal val="#ppt_x"/>
                                          </p:val>
                                        </p:tav>
                                        <p:tav tm="100000">
                                          <p:val>
                                            <p:strVal val="#ppt_x"/>
                                          </p:val>
                                        </p:tav>
                                      </p:tavLst>
                                    </p:anim>
                                    <p:anim calcmode="lin" valueType="num">
                                      <p:cBhvr>
                                        <p:cTn id="15" dur="800" fill="hold"/>
                                        <p:tgtEl>
                                          <p:spTgt spid="2"/>
                                        </p:tgtEl>
                                        <p:attrNameLst>
                                          <p:attrName>ppt_y</p:attrName>
                                        </p:attrNameLst>
                                      </p:cBhvr>
                                      <p:tavLst>
                                        <p:tav tm="0">
                                          <p:val>
                                            <p:strVal val="#ppt_y+0.31"/>
                                          </p:val>
                                        </p:tav>
                                        <p:tav tm="100000">
                                          <p:val>
                                            <p:strVal val="#ppt_y+0.31"/>
                                          </p:val>
                                        </p:tav>
                                      </p:tavLst>
                                    </p:anim>
                                    <p:anim calcmode="lin" valueType="num">
                                      <p:cBhvr>
                                        <p:cTn id="16" dur="1200" decel="50000" fill="hold">
                                          <p:stCondLst>
                                            <p:cond delay="8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1200" decel="50000" fill="hold">
                                          <p:stCondLst>
                                            <p:cond delay="8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2000"/>
                            </p:stCondLst>
                            <p:childTnLst>
                              <p:par>
                                <p:cTn id="19" presetID="3"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2000"/>
                                        <p:tgtEl>
                                          <p:spTgt spid="9"/>
                                        </p:tgtEl>
                                      </p:cBhvr>
                                    </p:animEffect>
                                  </p:childTnLst>
                                </p:cTn>
                              </p:par>
                            </p:childTnLst>
                          </p:cTn>
                        </p:par>
                        <p:par>
                          <p:cTn id="22" fill="hold">
                            <p:stCondLst>
                              <p:cond delay="4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2000" fill="hold"/>
                                        <p:tgtEl>
                                          <p:spTgt spid="7"/>
                                        </p:tgtEl>
                                        <p:attrNameLst>
                                          <p:attrName>ppt_x</p:attrName>
                                        </p:attrNameLst>
                                      </p:cBhvr>
                                      <p:tavLst>
                                        <p:tav tm="0">
                                          <p:val>
                                            <p:strVal val="#ppt_x"/>
                                          </p:val>
                                        </p:tav>
                                        <p:tav tm="100000">
                                          <p:val>
                                            <p:strVal val="#ppt_x"/>
                                          </p:val>
                                        </p:tav>
                                      </p:tavLst>
                                    </p:anim>
                                    <p:anim calcmode="lin" valueType="num">
                                      <p:cBhvr additive="base">
                                        <p:cTn id="26" dur="20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6000"/>
                            </p:stCondLst>
                            <p:childTnLst>
                              <p:par>
                                <p:cTn id="28" presetID="2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2000"/>
                                        <p:tgtEl>
                                          <p:spTgt spid="4"/>
                                        </p:tgtEl>
                                      </p:cBhvr>
                                    </p:animEffect>
                                  </p:childTnLst>
                                </p:cTn>
                              </p:par>
                            </p:childTnLst>
                          </p:cTn>
                        </p:par>
                        <p:par>
                          <p:cTn id="31" fill="hold">
                            <p:stCondLst>
                              <p:cond delay="8000"/>
                            </p:stCondLst>
                            <p:childTnLst>
                              <p:par>
                                <p:cTn id="32" presetID="21" presetClass="entr" presetSubtype="4"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4)">
                                      <p:cBhvr>
                                        <p:cTn id="34" dur="2000"/>
                                        <p:tgtEl>
                                          <p:spTgt spid="6"/>
                                        </p:tgtEl>
                                      </p:cBhvr>
                                    </p:animEffect>
                                  </p:childTnLst>
                                </p:cTn>
                              </p:par>
                            </p:childTnLst>
                          </p:cTn>
                        </p:par>
                        <p:par>
                          <p:cTn id="35" fill="hold">
                            <p:stCondLst>
                              <p:cond delay="10000"/>
                            </p:stCondLst>
                            <p:childTnLst>
                              <p:par>
                                <p:cTn id="36" presetID="21" presetClass="entr" presetSubtype="4"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4)">
                                      <p:cBhvr>
                                        <p:cTn id="38" dur="2000"/>
                                        <p:tgtEl>
                                          <p:spTgt spid="5"/>
                                        </p:tgtEl>
                                      </p:cBhvr>
                                    </p:animEffect>
                                  </p:childTnLst>
                                </p:cTn>
                              </p:par>
                            </p:childTnLst>
                          </p:cTn>
                        </p:par>
                        <p:par>
                          <p:cTn id="39" fill="hold">
                            <p:stCondLst>
                              <p:cond delay="12000"/>
                            </p:stCondLst>
                            <p:childTnLst>
                              <p:par>
                                <p:cTn id="40" presetID="17" presetClass="entr" presetSubtype="1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2000" fill="hold"/>
                                        <p:tgtEl>
                                          <p:spTgt spid="10"/>
                                        </p:tgtEl>
                                        <p:attrNameLst>
                                          <p:attrName>ppt_w</p:attrName>
                                        </p:attrNameLst>
                                      </p:cBhvr>
                                      <p:tavLst>
                                        <p:tav tm="0">
                                          <p:val>
                                            <p:fltVal val="0"/>
                                          </p:val>
                                        </p:tav>
                                        <p:tav tm="100000">
                                          <p:val>
                                            <p:strVal val="#ppt_w"/>
                                          </p:val>
                                        </p:tav>
                                      </p:tavLst>
                                    </p:anim>
                                    <p:anim calcmode="lin" valueType="num">
                                      <p:cBhvr>
                                        <p:cTn id="43" dur="2000" fill="hold"/>
                                        <p:tgtEl>
                                          <p:spTgt spid="10"/>
                                        </p:tgtEl>
                                        <p:attrNameLst>
                                          <p:attrName>ppt_h</p:attrName>
                                        </p:attrNameLst>
                                      </p:cBhvr>
                                      <p:tavLst>
                                        <p:tav tm="0">
                                          <p:val>
                                            <p:strVal val="#ppt_h"/>
                                          </p:val>
                                        </p:tav>
                                        <p:tav tm="100000">
                                          <p:val>
                                            <p:strVal val="#ppt_h"/>
                                          </p:val>
                                        </p:tav>
                                      </p:tavLst>
                                    </p:anim>
                                  </p:childTnLst>
                                </p:cTn>
                              </p:par>
                            </p:childTnLst>
                          </p:cTn>
                        </p:par>
                        <p:par>
                          <p:cTn id="44" fill="hold">
                            <p:stCondLst>
                              <p:cond delay="14000"/>
                            </p:stCondLst>
                            <p:childTnLst>
                              <p:par>
                                <p:cTn id="45" presetID="3" presetClass="entr" presetSubtype="1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2000"/>
                                        <p:tgtEl>
                                          <p:spTgt spid="3"/>
                                        </p:tgtEl>
                                      </p:cBhvr>
                                    </p:animEffect>
                                  </p:childTnLst>
                                </p:cTn>
                              </p:par>
                            </p:childTnLst>
                          </p:cTn>
                        </p:par>
                        <p:par>
                          <p:cTn id="48" fill="hold">
                            <p:stCondLst>
                              <p:cond delay="16000"/>
                            </p:stCondLst>
                            <p:childTnLst>
                              <p:par>
                                <p:cTn id="49" presetID="2" presetClass="entr" presetSubtype="4"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2000" fill="hold"/>
                                        <p:tgtEl>
                                          <p:spTgt spid="8"/>
                                        </p:tgtEl>
                                        <p:attrNameLst>
                                          <p:attrName>ppt_x</p:attrName>
                                        </p:attrNameLst>
                                      </p:cBhvr>
                                      <p:tavLst>
                                        <p:tav tm="0">
                                          <p:val>
                                            <p:strVal val="#ppt_x"/>
                                          </p:val>
                                        </p:tav>
                                        <p:tav tm="100000">
                                          <p:val>
                                            <p:strVal val="#ppt_x"/>
                                          </p:val>
                                        </p:tav>
                                      </p:tavLst>
                                    </p:anim>
                                    <p:anim calcmode="lin" valueType="num">
                                      <p:cBhvr additive="base">
                                        <p:cTn id="52" dur="2000" fill="hold"/>
                                        <p:tgtEl>
                                          <p:spTgt spid="8"/>
                                        </p:tgtEl>
                                        <p:attrNameLst>
                                          <p:attrName>ppt_y</p:attrName>
                                        </p:attrNameLst>
                                      </p:cBhvr>
                                      <p:tavLst>
                                        <p:tav tm="0">
                                          <p:val>
                                            <p:strVal val="1+#ppt_h/2"/>
                                          </p:val>
                                        </p:tav>
                                        <p:tav tm="100000">
                                          <p:val>
                                            <p:strVal val="#ppt_y"/>
                                          </p:val>
                                        </p:tav>
                                      </p:tavLst>
                                    </p:anim>
                                  </p:childTnLst>
                                </p:cTn>
                              </p:par>
                            </p:childTnLst>
                          </p:cTn>
                        </p:par>
                        <p:par>
                          <p:cTn id="53" fill="hold">
                            <p:stCondLst>
                              <p:cond delay="18000"/>
                            </p:stCondLst>
                            <p:childTnLst>
                              <p:par>
                                <p:cTn id="54" presetID="13" presetClass="entr" presetSubtype="16"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plus(in)">
                                      <p:cBhvr>
                                        <p:cTn id="5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1857364"/>
          </a:xfrm>
        </p:spPr>
        <p:txBody>
          <a:bodyPr rtlCol="0">
            <a:normAutofit/>
          </a:bodyPr>
          <a:lstStyle/>
          <a:p>
            <a:pPr eaLnBrk="1" fontAlgn="auto" hangingPunct="1">
              <a:spcAft>
                <a:spcPts val="0"/>
              </a:spcAft>
              <a:defRPr/>
            </a:pP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Жаба-повитуха</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1507" name="Содержимое 2"/>
          <p:cNvSpPr>
            <a:spLocks noGrp="1"/>
          </p:cNvSpPr>
          <p:nvPr>
            <p:ph idx="1"/>
          </p:nvPr>
        </p:nvSpPr>
        <p:spPr/>
        <p:txBody>
          <a:bodyPr/>
          <a:lstStyle/>
          <a:p>
            <a:pPr algn="just" eaLnBrk="1" hangingPunct="1"/>
            <a:r>
              <a:rPr lang="ru-RU" smtClean="0"/>
              <a:t> Спаривающийся самец двумя средними пальцами задней ноги схватывает конец лицевого шнура, выходящего из клоаки самки, и, постепенно вытаскивая его, наматывает себе на бедра. Затем он носит икру на себе, пока не придет время вылупления головастиков.</a:t>
            </a:r>
          </a:p>
        </p:txBody>
      </p:sp>
      <p:sp>
        <p:nvSpPr>
          <p:cNvPr id="4" name="Управляющая кнопка: возврат 3">
            <a:hlinkClick r:id="rId2" action="ppaction://hlinksldjump" highlightClick="1"/>
          </p:cNvPr>
          <p:cNvSpPr/>
          <p:nvPr/>
        </p:nvSpPr>
        <p:spPr>
          <a:xfrm>
            <a:off x="8143875" y="6000750"/>
            <a:ext cx="428625" cy="500063"/>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01080" cy="1868478"/>
          </a:xfrm>
        </p:spPr>
        <p:txBody>
          <a:bodyPr rtlCol="0">
            <a:normAutofit/>
          </a:bodyPr>
          <a:lstStyle/>
          <a:p>
            <a:pPr eaLnBrk="1" fontAlgn="auto" hangingPunct="1">
              <a:spcAft>
                <a:spcPts val="0"/>
              </a:spcAft>
              <a:defRPr/>
            </a:pP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Древесная лягушка</a:t>
            </a:r>
            <a:b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ru-RU" dirty="0"/>
          </a:p>
        </p:txBody>
      </p:sp>
      <p:sp>
        <p:nvSpPr>
          <p:cNvPr id="22531" name="Содержимое 2"/>
          <p:cNvSpPr>
            <a:spLocks noGrp="1"/>
          </p:cNvSpPr>
          <p:nvPr>
            <p:ph idx="1"/>
          </p:nvPr>
        </p:nvSpPr>
        <p:spPr/>
        <p:txBody>
          <a:bodyPr/>
          <a:lstStyle/>
          <a:p>
            <a:pPr algn="just" eaLnBrk="1" hangingPunct="1"/>
            <a:r>
              <a:rPr lang="ru-RU" smtClean="0"/>
              <a:t>В тропиках некоторые древесные лягушки откладывают яйца в гнезда из пенистой массы, которые помещают на листья, плавающие на поверхности воды, и вылупляющиеся головастики прыгают прямо в воду. </a:t>
            </a:r>
          </a:p>
        </p:txBody>
      </p:sp>
      <p:sp>
        <p:nvSpPr>
          <p:cNvPr id="4" name="Управляющая кнопка: возврат 3">
            <a:hlinkClick r:id="rId2" action="ppaction://hlinksldjump" highlightClick="1"/>
          </p:cNvPr>
          <p:cNvSpPr/>
          <p:nvPr/>
        </p:nvSpPr>
        <p:spPr>
          <a:xfrm>
            <a:off x="7929563" y="5857875"/>
            <a:ext cx="571500" cy="64293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338"/>
            <a:ext cx="8401080" cy="1857388"/>
          </a:xfrm>
        </p:spPr>
        <p:txBody>
          <a:bodyPr rtlCol="0">
            <a:normAutofit/>
          </a:bodyPr>
          <a:lstStyle/>
          <a:p>
            <a:pPr eaLnBrk="1" fontAlgn="auto" hangingPunct="1">
              <a:spcAft>
                <a:spcPts val="0"/>
              </a:spcAft>
              <a:defRPr/>
            </a:pP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Американский </a:t>
            </a:r>
            <a:r>
              <a:rPr lang="ru-RU"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лопатоног</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ru-RU" dirty="0"/>
          </a:p>
        </p:txBody>
      </p:sp>
      <p:sp>
        <p:nvSpPr>
          <p:cNvPr id="23555" name="Содержимое 2"/>
          <p:cNvSpPr>
            <a:spLocks noGrp="1"/>
          </p:cNvSpPr>
          <p:nvPr>
            <p:ph idx="1"/>
          </p:nvPr>
        </p:nvSpPr>
        <p:spPr>
          <a:xfrm>
            <a:off x="457200" y="857250"/>
            <a:ext cx="8229600" cy="6215063"/>
          </a:xfrm>
        </p:spPr>
        <p:txBody>
          <a:bodyPr/>
          <a:lstStyle/>
          <a:p>
            <a:pPr algn="just" eaLnBrk="1" hangingPunct="1"/>
            <a:r>
              <a:rPr lang="ru-RU" b="1" smtClean="0"/>
              <a:t>Жабы иногда могут целенаправленно выбирать в качестве брачных партнеров самцов другого вида. В мелких, быстро пересыхающих лужах самки одного вида предпочитают спариваться с самцами другого вида, поскольку гибридные головастики развиваются быстрее чистокровных и имеют больше шансов стать взрослыми до того, как лужа пересохнет. В глубоких лужах те же самые самки выбирают «своих» самцов.</a:t>
            </a:r>
            <a:endParaRPr lang="ru-RU" smtClean="0"/>
          </a:p>
          <a:p>
            <a:pPr eaLnBrk="1" hangingPunct="1"/>
            <a:endParaRPr lang="ru-RU" smtClean="0"/>
          </a:p>
        </p:txBody>
      </p:sp>
      <p:sp>
        <p:nvSpPr>
          <p:cNvPr id="4" name="Управляющая кнопка: возврат 3">
            <a:hlinkClick r:id="rId2" action="ppaction://hlinksldjump" highlightClick="1"/>
          </p:cNvPr>
          <p:cNvSpPr/>
          <p:nvPr/>
        </p:nvSpPr>
        <p:spPr>
          <a:xfrm>
            <a:off x="8001000" y="6143625"/>
            <a:ext cx="571500" cy="47148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11354"/>
          </a:xfrm>
        </p:spPr>
        <p:txBody>
          <a:bodyPr rtlCol="0">
            <a:normAutofit fontScale="90000"/>
          </a:bodyPr>
          <a:lstStyle/>
          <a:p>
            <a:pPr eaLnBrk="1" fontAlgn="auto" hangingPunct="1">
              <a:spcAft>
                <a:spcPts val="0"/>
              </a:spcAft>
              <a:defRPr/>
            </a:pP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Австралийская лягушка-водонос</a:t>
            </a:r>
            <a:b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ru-RU" dirty="0"/>
          </a:p>
        </p:txBody>
      </p:sp>
      <p:sp>
        <p:nvSpPr>
          <p:cNvPr id="24579" name="Содержимое 2"/>
          <p:cNvSpPr>
            <a:spLocks noGrp="1"/>
          </p:cNvSpPr>
          <p:nvPr>
            <p:ph idx="1"/>
          </p:nvPr>
        </p:nvSpPr>
        <p:spPr>
          <a:xfrm>
            <a:off x="457200" y="2071688"/>
            <a:ext cx="8229600" cy="4572000"/>
          </a:xfrm>
        </p:spPr>
        <p:txBody>
          <a:bodyPr/>
          <a:lstStyle/>
          <a:p>
            <a:pPr eaLnBrk="1" hangingPunct="1"/>
            <a:r>
              <a:rPr lang="ru-RU" smtClean="0"/>
              <a:t>Лягушка – водонос запасает под кожей в период дождей так много воды, что становится похожей на теннисный мяч. С давних времен аборигены Австралии, очутившись в пустыне, разыскивают этих жаб, чтобы утолить жажду. Воду жабы запасают в подкожных полостях и полостях тела. </a:t>
            </a:r>
          </a:p>
        </p:txBody>
      </p:sp>
      <p:sp>
        <p:nvSpPr>
          <p:cNvPr id="4" name="Управляющая кнопка: возврат 3">
            <a:hlinkClick r:id="rId2" action="ppaction://hlinksldjump" highlightClick="1"/>
          </p:cNvPr>
          <p:cNvSpPr/>
          <p:nvPr/>
        </p:nvSpPr>
        <p:spPr>
          <a:xfrm>
            <a:off x="7858125" y="5857875"/>
            <a:ext cx="642938" cy="64293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528"/>
            <a:ext cx="8401080" cy="2071702"/>
          </a:xfrm>
        </p:spPr>
        <p:txBody>
          <a:bodyPr rtlCol="0">
            <a:normAutofit/>
          </a:bodyPr>
          <a:lstStyle/>
          <a:p>
            <a:pPr eaLnBrk="1" fontAlgn="auto" hangingPunct="1">
              <a:spcAft>
                <a:spcPts val="0"/>
              </a:spcAft>
              <a:defRPr/>
            </a:pP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Амбистома</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Содержимое 2"/>
          <p:cNvSpPr>
            <a:spLocks noGrp="1"/>
          </p:cNvSpPr>
          <p:nvPr>
            <p:ph idx="1"/>
          </p:nvPr>
        </p:nvSpPr>
        <p:spPr>
          <a:xfrm>
            <a:off x="457200" y="785813"/>
            <a:ext cx="8229600" cy="6072187"/>
          </a:xfrm>
        </p:spPr>
        <p:txBody>
          <a:bodyPr rtlCol="0">
            <a:normAutofit lnSpcReduction="10000"/>
          </a:bodyPr>
          <a:lstStyle/>
          <a:p>
            <a:pPr algn="just" eaLnBrk="1" fontAlgn="auto" hangingPunct="1">
              <a:spcAft>
                <a:spcPts val="0"/>
              </a:spcAft>
              <a:buFont typeface="Arial" pitchFamily="34" charset="0"/>
              <a:buChar char="•"/>
              <a:defRPr/>
            </a:pPr>
            <a:r>
              <a:rPr lang="ru-RU" dirty="0" smtClean="0"/>
              <a:t>Замечательная особенность аксолотля состоит в том, что он достигает </a:t>
            </a:r>
            <a:r>
              <a:rPr lang="ru-RU" dirty="0" err="1" smtClean="0"/>
              <a:t>половозрелости</a:t>
            </a:r>
            <a:r>
              <a:rPr lang="ru-RU" dirty="0" smtClean="0"/>
              <a:t> и становится способным размножаться, не превратившись во взрослую форму, т.е. не претерпев метаморфоза (явление, называемое неотенией). У этих личинок хорошо развита щитовидная железа, но их ткани обычно не реагируют на ее индуцирующий метаморфоз гормон. Однако, если перенести аксолотля в более сухой и прохладный климат, он превращается во взрослую амбистому.</a:t>
            </a:r>
          </a:p>
          <a:p>
            <a:pPr eaLnBrk="1" fontAlgn="auto" hangingPunct="1">
              <a:spcAft>
                <a:spcPts val="0"/>
              </a:spcAft>
              <a:buFont typeface="Arial" pitchFamily="34" charset="0"/>
              <a:buChar char="•"/>
              <a:defRPr/>
            </a:pPr>
            <a:endParaRPr lang="ru-RU" dirty="0"/>
          </a:p>
        </p:txBody>
      </p:sp>
      <p:sp>
        <p:nvSpPr>
          <p:cNvPr id="4" name="Управляющая кнопка: возврат 3">
            <a:hlinkClick r:id="rId2" action="ppaction://hlinksldjump" highlightClick="1"/>
          </p:cNvPr>
          <p:cNvSpPr/>
          <p:nvPr/>
        </p:nvSpPr>
        <p:spPr>
          <a:xfrm>
            <a:off x="8143875" y="6143625"/>
            <a:ext cx="357188" cy="500063"/>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214"/>
            <a:ext cx="8401080" cy="1500198"/>
          </a:xfrm>
        </p:spPr>
        <p:txBody>
          <a:bodyPr rtlCol="0">
            <a:normAutofit/>
          </a:bodyPr>
          <a:lstStyle/>
          <a:p>
            <a:pPr eaLnBrk="1" fontAlgn="auto" hangingPunct="1">
              <a:spcAft>
                <a:spcPts val="0"/>
              </a:spcAft>
              <a:defRPr/>
            </a:pP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Тритоны</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Содержимое 2"/>
          <p:cNvSpPr>
            <a:spLocks noGrp="1"/>
          </p:cNvSpPr>
          <p:nvPr>
            <p:ph idx="1"/>
          </p:nvPr>
        </p:nvSpPr>
        <p:spPr>
          <a:xfrm>
            <a:off x="457200" y="857250"/>
            <a:ext cx="8229600" cy="5857875"/>
          </a:xfrm>
        </p:spPr>
        <p:txBody>
          <a:bodyPr rtlCol="0">
            <a:normAutofit lnSpcReduction="10000"/>
          </a:bodyPr>
          <a:lstStyle/>
          <a:p>
            <a:pPr algn="just" eaLnBrk="1" fontAlgn="auto" hangingPunct="1">
              <a:spcAft>
                <a:spcPts val="0"/>
              </a:spcAft>
              <a:buFont typeface="Arial" pitchFamily="34" charset="0"/>
              <a:buChar char="•"/>
              <a:defRPr/>
            </a:pPr>
            <a:r>
              <a:rPr lang="ru-RU" i="1" dirty="0" smtClean="0"/>
              <a:t>Оплодотворение у тритонов — внутреннее: самец откладывает на дно или какой-то подводный предмет сперматофор, который самка должна сама захватить клоакой. Так что самцу просто необходимо произвести на избранницу должное впечатление, иначе она может все это дело просто проигнорировать. </a:t>
            </a:r>
            <a:br>
              <a:rPr lang="ru-RU" i="1" dirty="0" smtClean="0"/>
            </a:br>
            <a:r>
              <a:rPr lang="ru-RU" i="1" dirty="0" smtClean="0"/>
              <a:t>Самки тритонов откладывают яйца («икру») по одному или по несколько штук, прикрепляя их к подводным предметам и даже аккуратно упаковывая их в листья.</a:t>
            </a:r>
            <a:endParaRPr lang="ru-RU" dirty="0" smtClean="0"/>
          </a:p>
          <a:p>
            <a:pPr eaLnBrk="1" fontAlgn="auto" hangingPunct="1">
              <a:spcAft>
                <a:spcPts val="0"/>
              </a:spcAft>
              <a:buFont typeface="Arial" pitchFamily="34" charset="0"/>
              <a:buChar char="•"/>
              <a:defRPr/>
            </a:pPr>
            <a:endParaRPr lang="ru-RU" dirty="0"/>
          </a:p>
        </p:txBody>
      </p:sp>
      <p:sp>
        <p:nvSpPr>
          <p:cNvPr id="4" name="Управляющая кнопка: возврат 3">
            <a:hlinkClick r:id="rId2" action="ppaction://hlinksldjump" highlightClick="1"/>
          </p:cNvPr>
          <p:cNvSpPr/>
          <p:nvPr/>
        </p:nvSpPr>
        <p:spPr>
          <a:xfrm>
            <a:off x="8429625" y="6143625"/>
            <a:ext cx="357188" cy="500063"/>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58204" cy="2786058"/>
          </a:xfrm>
        </p:spPr>
        <p:txBody>
          <a:bodyPr rtlCol="0">
            <a:normAutofit/>
          </a:bodyPr>
          <a:lstStyle/>
          <a:p>
            <a:pPr eaLnBrk="1" fontAlgn="auto" hangingPunct="1">
              <a:spcAft>
                <a:spcPts val="0"/>
              </a:spcAft>
              <a:defRPr/>
            </a:pP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Саламандры</a:t>
            </a:r>
            <a:b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ru-RU" dirty="0"/>
          </a:p>
        </p:txBody>
      </p:sp>
      <p:sp>
        <p:nvSpPr>
          <p:cNvPr id="27651" name="Содержимое 2"/>
          <p:cNvSpPr>
            <a:spLocks noGrp="1"/>
          </p:cNvSpPr>
          <p:nvPr>
            <p:ph idx="1"/>
          </p:nvPr>
        </p:nvSpPr>
        <p:spPr/>
        <p:txBody>
          <a:bodyPr/>
          <a:lstStyle/>
          <a:p>
            <a:pPr algn="just" eaLnBrk="1" hangingPunct="1"/>
            <a:r>
              <a:rPr lang="ru-RU" smtClean="0"/>
              <a:t>Оплодотворение внутреннее, происходит либо на суше, либо в воде. Незадолго до появления личинок самки заходят в воду. Крупные личинки, находящиеся в чреве матери поедают своих сестер и братьев, оказавшихся меньше ростом. С матерью личинки никакой связи не имеют, она дает им только убежище.</a:t>
            </a:r>
          </a:p>
        </p:txBody>
      </p:sp>
      <p:sp>
        <p:nvSpPr>
          <p:cNvPr id="4" name="Управляющая кнопка: возврат 3">
            <a:hlinkClick r:id="rId2" action="ppaction://hlinksldjump" highlightClick="1"/>
          </p:cNvPr>
          <p:cNvSpPr/>
          <p:nvPr/>
        </p:nvSpPr>
        <p:spPr>
          <a:xfrm>
            <a:off x="8143875" y="6072188"/>
            <a:ext cx="500063" cy="54292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80"/>
            <a:ext cx="8229600" cy="3643338"/>
          </a:xfrm>
        </p:spPr>
        <p:txBody>
          <a:bodyPr rtlCol="0">
            <a:normAutofit/>
          </a:bodyPr>
          <a:lstStyle/>
          <a:p>
            <a:pPr eaLnBrk="1" fontAlgn="auto" hangingPunct="1">
              <a:spcAft>
                <a:spcPts val="0"/>
              </a:spcAft>
              <a:defRPr/>
            </a:pP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Червяги</a:t>
            </a:r>
            <a:b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ru-RU" dirty="0"/>
          </a:p>
        </p:txBody>
      </p:sp>
      <p:sp>
        <p:nvSpPr>
          <p:cNvPr id="3" name="Содержимое 2"/>
          <p:cNvSpPr>
            <a:spLocks noGrp="1"/>
          </p:cNvSpPr>
          <p:nvPr>
            <p:ph idx="1"/>
          </p:nvPr>
        </p:nvSpPr>
        <p:spPr>
          <a:xfrm>
            <a:off x="457200" y="1000125"/>
            <a:ext cx="8229600" cy="5643563"/>
          </a:xfrm>
        </p:spPr>
        <p:txBody>
          <a:bodyPr rtlCol="0">
            <a:normAutofit fontScale="92500"/>
          </a:bodyPr>
          <a:lstStyle/>
          <a:p>
            <a:pPr algn="just" eaLnBrk="1" fontAlgn="auto" hangingPunct="1">
              <a:spcAft>
                <a:spcPts val="0"/>
              </a:spcAft>
              <a:buFont typeface="Arial" pitchFamily="34" charset="0"/>
              <a:buChar char="•"/>
              <a:defRPr/>
            </a:pPr>
            <a:r>
              <a:rPr lang="ru-RU" dirty="0" smtClean="0"/>
              <a:t>Большинство червяг откладывает яйца во влажную почву. Из яиц вылупляются хорошо развитые личинки, которые вскоре здесь же превращаются во взрослое животное или после кратковременного развития в воде метаморфизируют и переходят к жизни на земле. Многие червяги оберегают кладки яиц, иногда и личинок, обвиваясь вокруг них. Обильные выделения кожных желез взрослых предохраняют яйца и личинок от высыхания. Большинство взрослых червяг не способно жить в воде и, попав в нее, тонет. </a:t>
            </a:r>
          </a:p>
        </p:txBody>
      </p:sp>
      <p:sp>
        <p:nvSpPr>
          <p:cNvPr id="4" name="Управляющая кнопка: возврат 3">
            <a:hlinkClick r:id="rId2" action="ppaction://hlinksldjump" highlightClick="1"/>
          </p:cNvPr>
          <p:cNvSpPr/>
          <p:nvPr/>
        </p:nvSpPr>
        <p:spPr>
          <a:xfrm>
            <a:off x="8001000" y="6143625"/>
            <a:ext cx="428625" cy="54292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285720" y="1397000"/>
          <a:ext cx="8501122" cy="5175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2361555" y="214290"/>
            <a:ext cx="4420890" cy="923330"/>
          </a:xfrm>
          <a:prstGeom prst="rect">
            <a:avLst/>
          </a:prstGeom>
          <a:noFill/>
        </p:spPr>
        <p:txBody>
          <a:bodyPr>
            <a:spAutoFit/>
          </a:bodyPr>
          <a:lstStyle/>
          <a:p>
            <a:pPr algn="ctr" fontAlgn="auto">
              <a:spcBef>
                <a:spcPts val="0"/>
              </a:spcBef>
              <a:spcAft>
                <a:spcPts val="0"/>
              </a:spcAft>
              <a:defRPr/>
            </a:pPr>
            <a:r>
              <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lt"/>
                <a:cs typeface="+mn-cs"/>
              </a:rPr>
              <a:t>Земноводные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par>
                          <p:cTn id="8" fill="hold">
                            <p:stCondLst>
                              <p:cond delay="500"/>
                            </p:stCondLst>
                            <p:childTnLst>
                              <p:par>
                                <p:cTn id="9" presetID="7"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16813" y="2285992"/>
            <a:ext cx="5021310" cy="1754326"/>
          </a:xfrm>
          <a:prstGeom prst="rect">
            <a:avLst/>
          </a:prstGeom>
          <a:noFill/>
        </p:spPr>
        <p:txBody>
          <a:bodyPr>
            <a:spAutoFit/>
          </a:bodyPr>
          <a:lstStyle/>
          <a:p>
            <a:pPr algn="ctr">
              <a:defRPr/>
            </a:pPr>
            <a:r>
              <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СПАСИБО ЗА </a:t>
            </a:r>
          </a:p>
          <a:p>
            <a:pPr algn="ctr">
              <a:defRPr/>
            </a:pPr>
            <a:r>
              <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ВНИМАНИЕ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84" y="214290"/>
            <a:ext cx="9429784" cy="923330"/>
          </a:xfrm>
          <a:prstGeom prst="rect">
            <a:avLst/>
          </a:prstGeom>
          <a:noFill/>
        </p:spPr>
        <p:txBody>
          <a:bodyPr>
            <a:spAutoFit/>
          </a:bodyPr>
          <a:lstStyle/>
          <a:p>
            <a:pPr algn="ctr">
              <a:defRPr/>
            </a:pPr>
            <a:r>
              <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Бесхвостые земноводные</a:t>
            </a:r>
          </a:p>
        </p:txBody>
      </p:sp>
      <p:sp>
        <p:nvSpPr>
          <p:cNvPr id="7" name="TextBox 6"/>
          <p:cNvSpPr txBox="1">
            <a:spLocks noChangeArrowheads="1"/>
          </p:cNvSpPr>
          <p:nvPr/>
        </p:nvSpPr>
        <p:spPr bwMode="auto">
          <a:xfrm>
            <a:off x="642938" y="1857375"/>
            <a:ext cx="4429125" cy="4524375"/>
          </a:xfrm>
          <a:prstGeom prst="rect">
            <a:avLst/>
          </a:prstGeom>
          <a:noFill/>
          <a:ln w="9525">
            <a:noFill/>
            <a:miter lim="800000"/>
            <a:headEnd/>
            <a:tailEnd/>
          </a:ln>
        </p:spPr>
        <p:txBody>
          <a:bodyPr>
            <a:spAutoFit/>
          </a:bodyPr>
          <a:lstStyle/>
          <a:p>
            <a:pPr>
              <a:buFont typeface="Wingdings" pitchFamily="2" charset="2"/>
              <a:buChar char="Ø"/>
            </a:pPr>
            <a:r>
              <a:rPr lang="ru-RU" sz="3600">
                <a:latin typeface="Times New Roman" pitchFamily="18" charset="0"/>
                <a:cs typeface="Times New Roman" pitchFamily="18" charset="0"/>
              </a:rPr>
              <a:t>Пипа суринамская</a:t>
            </a:r>
          </a:p>
          <a:p>
            <a:pPr>
              <a:buFont typeface="Wingdings" pitchFamily="2" charset="2"/>
              <a:buChar char="Ø"/>
            </a:pPr>
            <a:r>
              <a:rPr lang="ru-RU" sz="3600">
                <a:latin typeface="Times New Roman" pitchFamily="18" charset="0"/>
                <a:cs typeface="Times New Roman" pitchFamily="18" charset="0"/>
              </a:rPr>
              <a:t>Ринодерма Дарвина</a:t>
            </a:r>
          </a:p>
          <a:p>
            <a:pPr>
              <a:buFont typeface="Wingdings" pitchFamily="2" charset="2"/>
              <a:buChar char="Ø"/>
            </a:pPr>
            <a:r>
              <a:rPr lang="ru-RU" sz="3600">
                <a:latin typeface="Times New Roman" pitchFamily="18" charset="0"/>
                <a:cs typeface="Times New Roman" pitchFamily="18" charset="0"/>
              </a:rPr>
              <a:t>Жаба повитуха</a:t>
            </a:r>
          </a:p>
          <a:p>
            <a:pPr>
              <a:buFont typeface="Wingdings" pitchFamily="2" charset="2"/>
              <a:buChar char="Ø"/>
            </a:pPr>
            <a:r>
              <a:rPr lang="ru-RU" sz="3600">
                <a:latin typeface="Times New Roman" pitchFamily="18" charset="0"/>
                <a:cs typeface="Times New Roman" pitchFamily="18" charset="0"/>
              </a:rPr>
              <a:t>Древесная лягушка</a:t>
            </a:r>
          </a:p>
          <a:p>
            <a:pPr>
              <a:buFont typeface="Wingdings" pitchFamily="2" charset="2"/>
              <a:buChar char="Ø"/>
            </a:pPr>
            <a:r>
              <a:rPr lang="ru-RU" sz="3600">
                <a:latin typeface="Times New Roman" pitchFamily="18" charset="0"/>
                <a:cs typeface="Times New Roman" pitchFamily="18" charset="0"/>
              </a:rPr>
              <a:t>Американский лопатоног</a:t>
            </a:r>
          </a:p>
          <a:p>
            <a:pPr>
              <a:buFont typeface="Wingdings" pitchFamily="2" charset="2"/>
              <a:buChar char="Ø"/>
            </a:pPr>
            <a:r>
              <a:rPr lang="ru-RU" sz="3600">
                <a:latin typeface="Times New Roman" pitchFamily="18" charset="0"/>
                <a:cs typeface="Times New Roman" pitchFamily="18" charset="0"/>
              </a:rPr>
              <a:t>Австралийская лягушка - водонос</a:t>
            </a:r>
          </a:p>
        </p:txBody>
      </p:sp>
      <p:pic>
        <p:nvPicPr>
          <p:cNvPr id="8" name="Picture 5" descr="C:\Users\аа.user-ПК\Documents\картинки\album_1506160202_7255[1].jpg"/>
          <p:cNvPicPr>
            <a:picLocks noChangeAspect="1" noChangeArrowheads="1"/>
          </p:cNvPicPr>
          <p:nvPr/>
        </p:nvPicPr>
        <p:blipFill>
          <a:blip r:embed="rId2"/>
          <a:srcRect/>
          <a:stretch>
            <a:fillRect/>
          </a:stretch>
        </p:blipFill>
        <p:spPr bwMode="auto">
          <a:xfrm>
            <a:off x="5643570" y="1500174"/>
            <a:ext cx="1571604" cy="1571604"/>
          </a:xfrm>
          <a:prstGeom prst="rect">
            <a:avLst/>
          </a:prstGeom>
          <a:ln>
            <a:noFill/>
          </a:ln>
          <a:effectLst>
            <a:softEdge rad="112500"/>
          </a:effectLst>
        </p:spPr>
      </p:pic>
      <p:pic>
        <p:nvPicPr>
          <p:cNvPr id="9" name="Picture 6" descr="C:\Users\аа.user-ПК\Documents\картинки\230247132[1].jpg"/>
          <p:cNvPicPr>
            <a:picLocks noChangeAspect="1" noChangeArrowheads="1"/>
          </p:cNvPicPr>
          <p:nvPr/>
        </p:nvPicPr>
        <p:blipFill>
          <a:blip r:embed="rId3"/>
          <a:srcRect/>
          <a:stretch>
            <a:fillRect/>
          </a:stretch>
        </p:blipFill>
        <p:spPr bwMode="auto">
          <a:xfrm>
            <a:off x="5643570" y="3214686"/>
            <a:ext cx="1571636" cy="1500198"/>
          </a:xfrm>
          <a:prstGeom prst="rect">
            <a:avLst/>
          </a:prstGeom>
          <a:ln>
            <a:noFill/>
          </a:ln>
          <a:effectLst>
            <a:softEdge rad="112500"/>
          </a:effectLst>
        </p:spPr>
      </p:pic>
      <p:pic>
        <p:nvPicPr>
          <p:cNvPr id="10" name="Picture 3" descr="C:\Users\аа.user-ПК\Documents\картинки\midlaig_b[1].jpg"/>
          <p:cNvPicPr>
            <a:picLocks noChangeAspect="1" noChangeArrowheads="1"/>
          </p:cNvPicPr>
          <p:nvPr/>
        </p:nvPicPr>
        <p:blipFill>
          <a:blip r:embed="rId4"/>
          <a:srcRect/>
          <a:stretch>
            <a:fillRect/>
          </a:stretch>
        </p:blipFill>
        <p:spPr bwMode="auto">
          <a:xfrm>
            <a:off x="7500926" y="1571612"/>
            <a:ext cx="1643074" cy="1689138"/>
          </a:xfrm>
          <a:prstGeom prst="rect">
            <a:avLst/>
          </a:prstGeom>
          <a:ln>
            <a:noFill/>
          </a:ln>
          <a:effectLst>
            <a:softEdge rad="112500"/>
          </a:effectLst>
        </p:spPr>
      </p:pic>
      <p:pic>
        <p:nvPicPr>
          <p:cNvPr id="11" name="Picture 10" descr="C:\Users\аа.user-ПК\Documents\картинки\древесная квакша.bmp"/>
          <p:cNvPicPr>
            <a:picLocks noChangeAspect="1" noChangeArrowheads="1"/>
          </p:cNvPicPr>
          <p:nvPr/>
        </p:nvPicPr>
        <p:blipFill>
          <a:blip r:embed="rId5"/>
          <a:srcRect/>
          <a:stretch>
            <a:fillRect/>
          </a:stretch>
        </p:blipFill>
        <p:spPr bwMode="auto">
          <a:xfrm>
            <a:off x="7858148" y="3500438"/>
            <a:ext cx="1071570" cy="1143008"/>
          </a:xfrm>
          <a:prstGeom prst="rect">
            <a:avLst/>
          </a:prstGeom>
          <a:ln>
            <a:noFill/>
          </a:ln>
          <a:effectLst>
            <a:softEdge rad="112500"/>
          </a:effectLst>
        </p:spPr>
      </p:pic>
      <p:pic>
        <p:nvPicPr>
          <p:cNvPr id="12" name="Рисунок 11" descr="C:\Users\аа.user-ПК\Documents\картинки\spea_bombifrons_multiplicata_hybrid_300[1].jpg">
            <a:hlinkClick r:id="rId6" action="ppaction://hlinksldjump"/>
          </p:cNvPr>
          <p:cNvPicPr/>
          <p:nvPr/>
        </p:nvPicPr>
        <p:blipFill>
          <a:blip r:embed="rId7"/>
          <a:srcRect r="-667" b="67500"/>
          <a:stretch>
            <a:fillRect/>
          </a:stretch>
        </p:blipFill>
        <p:spPr bwMode="auto">
          <a:xfrm>
            <a:off x="5715008" y="5143512"/>
            <a:ext cx="1643074" cy="1428760"/>
          </a:xfrm>
          <a:prstGeom prst="rect">
            <a:avLst/>
          </a:prstGeom>
          <a:ln>
            <a:noFill/>
          </a:ln>
          <a:effectLst>
            <a:softEdge rad="112500"/>
          </a:effectLst>
        </p:spPr>
      </p:pic>
      <p:pic>
        <p:nvPicPr>
          <p:cNvPr id="13" name="Picture 6" descr="C:\Users\аа.user-ПК\Documents\картинки\275px-Cyclorana_alboguttata[1].jpg"/>
          <p:cNvPicPr>
            <a:picLocks noChangeAspect="1" noChangeArrowheads="1"/>
          </p:cNvPicPr>
          <p:nvPr/>
        </p:nvPicPr>
        <p:blipFill>
          <a:blip r:embed="rId8"/>
          <a:srcRect/>
          <a:stretch>
            <a:fillRect/>
          </a:stretch>
        </p:blipFill>
        <p:spPr bwMode="auto">
          <a:xfrm>
            <a:off x="7597831" y="5214950"/>
            <a:ext cx="1546169" cy="1214446"/>
          </a:xfrm>
          <a:prstGeom prst="rect">
            <a:avLst/>
          </a:prstGeom>
          <a:ln>
            <a:noFill/>
          </a:ln>
          <a:effectLst>
            <a:softEdge rad="112500"/>
          </a:effectLst>
        </p:spPr>
      </p:pic>
      <p:sp>
        <p:nvSpPr>
          <p:cNvPr id="14" name="Управляющая кнопка: возврат 13">
            <a:hlinkClick r:id="rId9" action="ppaction://hlinksldjump" highlightClick="1"/>
          </p:cNvPr>
          <p:cNvSpPr/>
          <p:nvPr/>
        </p:nvSpPr>
        <p:spPr>
          <a:xfrm>
            <a:off x="4643438" y="6286500"/>
            <a:ext cx="500062" cy="5715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2000"/>
                                        <p:tgtEl>
                                          <p:spTgt spid="7">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par>
                          <p:cTn id="21" fill="hold">
                            <p:stCondLst>
                              <p:cond delay="5000"/>
                            </p:stCondLst>
                            <p:childTnLst>
                              <p:par>
                                <p:cTn id="22" presetID="10" presetClass="entr" presetSubtype="0" fill="hold" nodeType="after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2000"/>
                                        <p:tgtEl>
                                          <p:spTgt spid="7">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par>
                          <p:cTn id="28" fill="hold">
                            <p:stCondLst>
                              <p:cond delay="7000"/>
                            </p:stCondLst>
                            <p:childTnLst>
                              <p:par>
                                <p:cTn id="29" presetID="10" presetClass="entr" presetSubtype="0" fill="hold" nodeType="after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2000"/>
                                        <p:tgtEl>
                                          <p:spTgt spid="7">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cTn>
                              </p:par>
                            </p:childTnLst>
                          </p:cTn>
                        </p:par>
                        <p:par>
                          <p:cTn id="35" fill="hold">
                            <p:stCondLst>
                              <p:cond delay="9000"/>
                            </p:stCondLst>
                            <p:childTnLst>
                              <p:par>
                                <p:cTn id="36" presetID="10" presetClass="entr" presetSubtype="0" fill="hold" nodeType="after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fade">
                                      <p:cBhvr>
                                        <p:cTn id="38" dur="2000"/>
                                        <p:tgtEl>
                                          <p:spTgt spid="7">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childTnLst>
                                </p:cTn>
                              </p:par>
                            </p:childTnLst>
                          </p:cTn>
                        </p:par>
                        <p:par>
                          <p:cTn id="42" fill="hold">
                            <p:stCondLst>
                              <p:cond delay="11000"/>
                            </p:stCondLst>
                            <p:childTnLst>
                              <p:par>
                                <p:cTn id="43" presetID="10" presetClass="entr" presetSubtype="0" fill="hold" nodeType="after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fade">
                                      <p:cBhvr>
                                        <p:cTn id="45" dur="2000"/>
                                        <p:tgtEl>
                                          <p:spTgt spid="7">
                                            <p:txEl>
                                              <p:pRg st="5" end="5"/>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3" y="285728"/>
            <a:ext cx="8929718" cy="923330"/>
          </a:xfrm>
          <a:prstGeom prst="rect">
            <a:avLst/>
          </a:prstGeom>
          <a:noFill/>
        </p:spPr>
        <p:txBody>
          <a:bodyPr>
            <a:spAutoFit/>
          </a:bodyPr>
          <a:lstStyle/>
          <a:p>
            <a:pPr algn="ctr">
              <a:defRPr/>
            </a:pPr>
            <a:r>
              <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Хвостатые земноводные</a:t>
            </a:r>
          </a:p>
        </p:txBody>
      </p:sp>
      <p:sp>
        <p:nvSpPr>
          <p:cNvPr id="7171" name="TextBox 2"/>
          <p:cNvSpPr txBox="1">
            <a:spLocks noChangeArrowheads="1"/>
          </p:cNvSpPr>
          <p:nvPr/>
        </p:nvSpPr>
        <p:spPr bwMode="auto">
          <a:xfrm>
            <a:off x="285750" y="2071688"/>
            <a:ext cx="642938" cy="369887"/>
          </a:xfrm>
          <a:prstGeom prst="rect">
            <a:avLst/>
          </a:prstGeom>
          <a:noFill/>
          <a:ln w="9525">
            <a:noFill/>
            <a:miter lim="800000"/>
            <a:headEnd/>
            <a:tailEnd/>
          </a:ln>
        </p:spPr>
        <p:txBody>
          <a:bodyPr>
            <a:spAutoFit/>
          </a:bodyPr>
          <a:lstStyle/>
          <a:p>
            <a:endParaRPr lang="ru-RU"/>
          </a:p>
        </p:txBody>
      </p:sp>
      <p:sp>
        <p:nvSpPr>
          <p:cNvPr id="4" name="TextBox 3"/>
          <p:cNvSpPr txBox="1">
            <a:spLocks noChangeArrowheads="1"/>
          </p:cNvSpPr>
          <p:nvPr/>
        </p:nvSpPr>
        <p:spPr bwMode="auto">
          <a:xfrm>
            <a:off x="642938" y="1285875"/>
            <a:ext cx="5648325" cy="5632450"/>
          </a:xfrm>
          <a:prstGeom prst="rect">
            <a:avLst/>
          </a:prstGeom>
          <a:noFill/>
          <a:ln w="9525">
            <a:noFill/>
            <a:miter lim="800000"/>
            <a:headEnd/>
            <a:tailEnd/>
          </a:ln>
        </p:spPr>
        <p:txBody>
          <a:bodyPr>
            <a:spAutoFit/>
          </a:bodyPr>
          <a:lstStyle/>
          <a:p>
            <a:pPr>
              <a:buFont typeface="Wingdings" pitchFamily="2" charset="2"/>
              <a:buChar char="Ø"/>
            </a:pPr>
            <a:r>
              <a:rPr lang="ru-RU" sz="7200">
                <a:latin typeface="Times New Roman" pitchFamily="18" charset="0"/>
                <a:cs typeface="Times New Roman" pitchFamily="18" charset="0"/>
              </a:rPr>
              <a:t>Аксолотль</a:t>
            </a:r>
          </a:p>
          <a:p>
            <a:endParaRPr lang="ru-RU" sz="7200">
              <a:latin typeface="Times New Roman" pitchFamily="18" charset="0"/>
              <a:cs typeface="Times New Roman" pitchFamily="18" charset="0"/>
            </a:endParaRPr>
          </a:p>
          <a:p>
            <a:pPr>
              <a:buFont typeface="Wingdings" pitchFamily="2" charset="2"/>
              <a:buChar char="Ø"/>
            </a:pPr>
            <a:r>
              <a:rPr lang="ru-RU" sz="7200">
                <a:latin typeface="Times New Roman" pitchFamily="18" charset="0"/>
                <a:cs typeface="Times New Roman" pitchFamily="18" charset="0"/>
              </a:rPr>
              <a:t>Тритон</a:t>
            </a:r>
          </a:p>
          <a:p>
            <a:endParaRPr lang="ru-RU" sz="7200">
              <a:latin typeface="Times New Roman" pitchFamily="18" charset="0"/>
              <a:cs typeface="Times New Roman" pitchFamily="18" charset="0"/>
            </a:endParaRPr>
          </a:p>
          <a:p>
            <a:pPr>
              <a:buFont typeface="Wingdings" pitchFamily="2" charset="2"/>
              <a:buChar char="Ø"/>
            </a:pPr>
            <a:r>
              <a:rPr lang="ru-RU" sz="7200">
                <a:latin typeface="Times New Roman" pitchFamily="18" charset="0"/>
                <a:cs typeface="Times New Roman" pitchFamily="18" charset="0"/>
              </a:rPr>
              <a:t>Саламандра</a:t>
            </a:r>
          </a:p>
        </p:txBody>
      </p:sp>
      <p:pic>
        <p:nvPicPr>
          <p:cNvPr id="5" name="Picture 2" descr="C:\Users\аа.user-ПК\Documents\картинки\a.mexicanum[1].jpg"/>
          <p:cNvPicPr>
            <a:picLocks noChangeAspect="1" noChangeArrowheads="1"/>
          </p:cNvPicPr>
          <p:nvPr/>
        </p:nvPicPr>
        <p:blipFill>
          <a:blip r:embed="rId2"/>
          <a:srcRect/>
          <a:stretch>
            <a:fillRect/>
          </a:stretch>
        </p:blipFill>
        <p:spPr bwMode="auto">
          <a:xfrm>
            <a:off x="6500826" y="1214422"/>
            <a:ext cx="2214578" cy="1660934"/>
          </a:xfrm>
          <a:prstGeom prst="rect">
            <a:avLst/>
          </a:prstGeom>
          <a:ln>
            <a:noFill/>
          </a:ln>
          <a:effectLst>
            <a:softEdge rad="112500"/>
          </a:effectLst>
        </p:spPr>
      </p:pic>
      <p:pic>
        <p:nvPicPr>
          <p:cNvPr id="6" name="Picture 2" descr="C:\Users\аа.user-ПК\Documents\картинки\тритон.bmp"/>
          <p:cNvPicPr>
            <a:picLocks noChangeAspect="1" noChangeArrowheads="1"/>
          </p:cNvPicPr>
          <p:nvPr/>
        </p:nvPicPr>
        <p:blipFill>
          <a:blip r:embed="rId3"/>
          <a:srcRect/>
          <a:stretch>
            <a:fillRect/>
          </a:stretch>
        </p:blipFill>
        <p:spPr bwMode="auto">
          <a:xfrm>
            <a:off x="6429388" y="3143248"/>
            <a:ext cx="2357454" cy="1759942"/>
          </a:xfrm>
          <a:prstGeom prst="rect">
            <a:avLst/>
          </a:prstGeom>
          <a:ln>
            <a:noFill/>
          </a:ln>
          <a:effectLst>
            <a:softEdge rad="112500"/>
          </a:effectLst>
        </p:spPr>
      </p:pic>
      <p:pic>
        <p:nvPicPr>
          <p:cNvPr id="7" name="Picture 5" descr="C:\Users\аа.user-ПК\Documents\картинки\Salamandra_salamandra[1].jpg">
            <a:hlinkClick r:id="rId4" action="ppaction://hlinksldjump"/>
          </p:cNvPr>
          <p:cNvPicPr>
            <a:picLocks noChangeAspect="1" noChangeArrowheads="1"/>
          </p:cNvPicPr>
          <p:nvPr/>
        </p:nvPicPr>
        <p:blipFill>
          <a:blip r:embed="rId5"/>
          <a:srcRect/>
          <a:stretch>
            <a:fillRect/>
          </a:stretch>
        </p:blipFill>
        <p:spPr bwMode="auto">
          <a:xfrm>
            <a:off x="6429388" y="5072074"/>
            <a:ext cx="2286016" cy="1571636"/>
          </a:xfrm>
          <a:prstGeom prst="rect">
            <a:avLst/>
          </a:prstGeom>
          <a:ln>
            <a:noFill/>
          </a:ln>
          <a:effectLst>
            <a:softEdge rad="112500"/>
          </a:effectLst>
        </p:spPr>
      </p:pic>
      <p:sp>
        <p:nvSpPr>
          <p:cNvPr id="8" name="Управляющая кнопка: возврат 7">
            <a:hlinkClick r:id="rId6" action="ppaction://hlinksldjump" highlightClick="1"/>
          </p:cNvPr>
          <p:cNvSpPr/>
          <p:nvPr/>
        </p:nvSpPr>
        <p:spPr>
          <a:xfrm>
            <a:off x="8715375" y="6357938"/>
            <a:ext cx="285750" cy="28575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10" presetClass="entr" presetSubtype="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2000"/>
                                        <p:tgtEl>
                                          <p:spTgt spid="4">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par>
                          <p:cTn id="23" fill="hold">
                            <p:stCondLst>
                              <p:cond delay="9000"/>
                            </p:stCondLst>
                            <p:childTnLst>
                              <p:par>
                                <p:cTn id="24" presetID="10" presetClass="entr" presetSubtype="0" fill="hold"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2000"/>
                                        <p:tgtEl>
                                          <p:spTgt spid="4">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аа.user-ПК\Documents\картинки\Caecilia%20tentaculata[1].jpg"/>
          <p:cNvPicPr>
            <a:picLocks noChangeAspect="1" noChangeArrowheads="1"/>
          </p:cNvPicPr>
          <p:nvPr/>
        </p:nvPicPr>
        <p:blipFill>
          <a:blip r:embed="rId2">
            <a:grayscl/>
          </a:blip>
          <a:srcRect/>
          <a:stretch>
            <a:fillRect/>
          </a:stretch>
        </p:blipFill>
        <p:spPr bwMode="auto">
          <a:xfrm>
            <a:off x="733208" y="1428736"/>
            <a:ext cx="7735877" cy="5143536"/>
          </a:xfrm>
          <a:prstGeom prst="rect">
            <a:avLst/>
          </a:prstGeom>
          <a:ln>
            <a:noFill/>
          </a:ln>
          <a:effectLst>
            <a:softEdge rad="112500"/>
          </a:effectLst>
        </p:spPr>
      </p:pic>
      <p:sp>
        <p:nvSpPr>
          <p:cNvPr id="2" name="Прямоугольник 1"/>
          <p:cNvSpPr/>
          <p:nvPr/>
        </p:nvSpPr>
        <p:spPr>
          <a:xfrm>
            <a:off x="0" y="214290"/>
            <a:ext cx="9143999" cy="923330"/>
          </a:xfrm>
          <a:prstGeom prst="rect">
            <a:avLst/>
          </a:prstGeom>
          <a:noFill/>
        </p:spPr>
        <p:txBody>
          <a:bodyPr>
            <a:spAutoFit/>
          </a:bodyPr>
          <a:lstStyle/>
          <a:p>
            <a:pPr algn="ctr">
              <a:defRPr/>
            </a:pPr>
            <a:r>
              <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Безногие земноводные</a:t>
            </a:r>
          </a:p>
        </p:txBody>
      </p:sp>
      <p:sp>
        <p:nvSpPr>
          <p:cNvPr id="4" name="TextBox 3"/>
          <p:cNvSpPr txBox="1">
            <a:spLocks noChangeArrowheads="1"/>
          </p:cNvSpPr>
          <p:nvPr/>
        </p:nvSpPr>
        <p:spPr bwMode="auto">
          <a:xfrm>
            <a:off x="857250" y="1928813"/>
            <a:ext cx="6286500" cy="923925"/>
          </a:xfrm>
          <a:prstGeom prst="rect">
            <a:avLst/>
          </a:prstGeom>
          <a:noFill/>
          <a:ln w="9525">
            <a:noFill/>
            <a:miter lim="800000"/>
            <a:headEnd/>
            <a:tailEnd/>
          </a:ln>
        </p:spPr>
        <p:txBody>
          <a:bodyPr>
            <a:spAutoFit/>
          </a:bodyPr>
          <a:lstStyle/>
          <a:p>
            <a:pPr>
              <a:buFont typeface="Wingdings" pitchFamily="2" charset="2"/>
              <a:buChar char="Ø"/>
            </a:pPr>
            <a:r>
              <a:rPr lang="ru-RU" sz="5400">
                <a:latin typeface="Times New Roman" pitchFamily="18" charset="0"/>
                <a:cs typeface="Times New Roman" pitchFamily="18" charset="0"/>
              </a:rPr>
              <a:t>Червяги</a:t>
            </a:r>
          </a:p>
        </p:txBody>
      </p:sp>
      <p:sp>
        <p:nvSpPr>
          <p:cNvPr id="6" name="Управляющая кнопка: возврат 5">
            <a:hlinkClick r:id="rId3" action="ppaction://hlinksldjump" highlightClick="1"/>
          </p:cNvPr>
          <p:cNvSpPr/>
          <p:nvPr/>
        </p:nvSpPr>
        <p:spPr>
          <a:xfrm>
            <a:off x="8501063" y="6286500"/>
            <a:ext cx="471487" cy="35718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anim calcmode="lin" valueType="num">
                                      <p:cBhvr>
                                        <p:cTn id="11" dur="2000" fill="hold"/>
                                        <p:tgtEl>
                                          <p:spTgt spid="4"/>
                                        </p:tgtEl>
                                        <p:attrNameLst>
                                          <p:attrName>ppt_x</p:attrName>
                                        </p:attrNameLst>
                                      </p:cBhvr>
                                      <p:tavLst>
                                        <p:tav tm="0">
                                          <p:val>
                                            <p:strVal val="#ppt_x"/>
                                          </p:val>
                                        </p:tav>
                                        <p:tav tm="100000">
                                          <p:val>
                                            <p:strVal val="#ppt_x"/>
                                          </p:val>
                                        </p:tav>
                                      </p:tavLst>
                                    </p:anim>
                                    <p:anim calcmode="lin" valueType="num">
                                      <p:cBhvr>
                                        <p:cTn id="12" dur="1800" decel="100000" fill="hold"/>
                                        <p:tgtEl>
                                          <p:spTgt spid="4"/>
                                        </p:tgtEl>
                                        <p:attrNameLst>
                                          <p:attrName>ppt_y</p:attrName>
                                        </p:attrNameLst>
                                      </p:cBhvr>
                                      <p:tavLst>
                                        <p:tav tm="0">
                                          <p:val>
                                            <p:strVal val="#ppt_y+1"/>
                                          </p:val>
                                        </p:tav>
                                        <p:tav tm="100000">
                                          <p:val>
                                            <p:strVal val="#ppt_y-.03"/>
                                          </p:val>
                                        </p:tav>
                                      </p:tavLst>
                                    </p:anim>
                                    <p:anim calcmode="lin" valueType="num">
                                      <p:cBhvr>
                                        <p:cTn id="13"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214290"/>
            <a:ext cx="6349205" cy="923330"/>
          </a:xfrm>
          <a:prstGeom prst="rect">
            <a:avLst/>
          </a:prstGeom>
          <a:noFill/>
        </p:spPr>
        <p:txBody>
          <a:bodyPr>
            <a:spAutoFit/>
          </a:bodyPr>
          <a:lstStyle/>
          <a:p>
            <a:pPr algn="ctr" fontAlgn="auto">
              <a:spcBef>
                <a:spcPts val="0"/>
              </a:spcBef>
              <a:spcAft>
                <a:spcPts val="0"/>
              </a:spcAft>
              <a:defRPr/>
            </a:pPr>
            <a:r>
              <a:rPr lang="ru-RU" sz="54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lt"/>
                <a:cs typeface="+mn-cs"/>
              </a:rPr>
              <a:t>Пипа</a:t>
            </a:r>
            <a:r>
              <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lt"/>
                <a:cs typeface="+mn-cs"/>
              </a:rPr>
              <a:t> суринамская</a:t>
            </a:r>
          </a:p>
        </p:txBody>
      </p:sp>
      <p:pic>
        <p:nvPicPr>
          <p:cNvPr id="2050" name="Picture 2" descr="C:\Users\аа.user-ПК\Documents\картинки\Пипа суринамская.bmp"/>
          <p:cNvPicPr>
            <a:picLocks noChangeAspect="1" noChangeArrowheads="1"/>
          </p:cNvPicPr>
          <p:nvPr/>
        </p:nvPicPr>
        <p:blipFill>
          <a:blip r:embed="rId2"/>
          <a:srcRect/>
          <a:stretch>
            <a:fillRect/>
          </a:stretch>
        </p:blipFill>
        <p:spPr bwMode="auto">
          <a:xfrm>
            <a:off x="3714744" y="1142984"/>
            <a:ext cx="1771650" cy="19716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51" name="Picture 3" descr="i-885">
            <a:hlinkClick r:id="rId3" action="ppaction://hlinksldjump"/>
          </p:cNvPr>
          <p:cNvPicPr>
            <a:picLocks noChangeAspect="1" noChangeArrowheads="1"/>
          </p:cNvPicPr>
          <p:nvPr/>
        </p:nvPicPr>
        <p:blipFill>
          <a:blip r:embed="rId4"/>
          <a:srcRect/>
          <a:stretch>
            <a:fillRect/>
          </a:stretch>
        </p:blipFill>
        <p:spPr bwMode="auto">
          <a:xfrm>
            <a:off x="357158" y="1714488"/>
            <a:ext cx="3000364" cy="24625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2" name="Picture 4" descr="i-886"/>
          <p:cNvPicPr>
            <a:picLocks noChangeAspect="1" noChangeArrowheads="1"/>
          </p:cNvPicPr>
          <p:nvPr/>
        </p:nvPicPr>
        <p:blipFill>
          <a:blip r:embed="rId5"/>
          <a:srcRect/>
          <a:stretch>
            <a:fillRect/>
          </a:stretch>
        </p:blipFill>
        <p:spPr bwMode="auto">
          <a:xfrm>
            <a:off x="428596" y="4505325"/>
            <a:ext cx="3857652" cy="23526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053" name="Picture 5" descr="C:\Users\аа.user-ПК\Documents\картинки\album_1506160202_7255[1].jpg"/>
          <p:cNvPicPr>
            <a:picLocks noChangeAspect="1" noChangeArrowheads="1"/>
          </p:cNvPicPr>
          <p:nvPr/>
        </p:nvPicPr>
        <p:blipFill>
          <a:blip r:embed="rId6"/>
          <a:srcRect/>
          <a:stretch>
            <a:fillRect/>
          </a:stretch>
        </p:blipFill>
        <p:spPr bwMode="auto">
          <a:xfrm>
            <a:off x="6572264" y="1071546"/>
            <a:ext cx="2368554" cy="23685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4" name="Picture 6" descr="C:\Users\аа.user-ПК\Documents\картинки\2_XIII_02b[1].jpg"/>
          <p:cNvPicPr>
            <a:picLocks noChangeAspect="1" noChangeArrowheads="1"/>
          </p:cNvPicPr>
          <p:nvPr/>
        </p:nvPicPr>
        <p:blipFill>
          <a:blip r:embed="rId7"/>
          <a:srcRect/>
          <a:stretch>
            <a:fillRect/>
          </a:stretch>
        </p:blipFill>
        <p:spPr bwMode="auto">
          <a:xfrm>
            <a:off x="7453314" y="3683737"/>
            <a:ext cx="1690686" cy="317426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55" name="Picture 7" descr="C:\Users\аа.user-ПК\Documents\картинки\793[1].jpg"/>
          <p:cNvPicPr>
            <a:picLocks noChangeAspect="1" noChangeArrowheads="1"/>
          </p:cNvPicPr>
          <p:nvPr/>
        </p:nvPicPr>
        <p:blipFill>
          <a:blip r:embed="rId8"/>
          <a:srcRect/>
          <a:stretch>
            <a:fillRect/>
          </a:stretch>
        </p:blipFill>
        <p:spPr bwMode="auto">
          <a:xfrm>
            <a:off x="4143372" y="3429000"/>
            <a:ext cx="2806700" cy="2540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 name="Управляющая кнопка: возврат 8">
            <a:hlinkClick r:id="rId9" action="ppaction://hlinksldjump" highlightClick="1"/>
          </p:cNvPr>
          <p:cNvSpPr/>
          <p:nvPr/>
        </p:nvSpPr>
        <p:spPr>
          <a:xfrm>
            <a:off x="5214938" y="6357938"/>
            <a:ext cx="785812" cy="50006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amond(in)">
                                      <p:cBhvr>
                                        <p:cTn id="7" dur="2000"/>
                                        <p:tgtEl>
                                          <p:spTgt spid="2051"/>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randombar(horizontal)">
                                      <p:cBhvr>
                                        <p:cTn id="11" dur="2000"/>
                                        <p:tgtEl>
                                          <p:spTgt spid="2050"/>
                                        </p:tgtEl>
                                      </p:cBhvr>
                                    </p:animEffect>
                                  </p:childTnLst>
                                </p:cTn>
                              </p:par>
                            </p:childTnLst>
                          </p:cTn>
                        </p:par>
                        <p:par>
                          <p:cTn id="12" fill="hold">
                            <p:stCondLst>
                              <p:cond delay="4000"/>
                            </p:stCondLst>
                            <p:childTnLst>
                              <p:par>
                                <p:cTn id="13" presetID="18" presetClass="entr" presetSubtype="12" fill="hold" nodeType="after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strips(downLeft)">
                                      <p:cBhvr>
                                        <p:cTn id="15" dur="2000"/>
                                        <p:tgtEl>
                                          <p:spTgt spid="2053"/>
                                        </p:tgtEl>
                                      </p:cBhvr>
                                    </p:animEffect>
                                  </p:childTnLst>
                                </p:cTn>
                              </p:par>
                            </p:childTnLst>
                          </p:cTn>
                        </p:par>
                        <p:par>
                          <p:cTn id="16" fill="hold">
                            <p:stCondLst>
                              <p:cond delay="6000"/>
                            </p:stCondLst>
                            <p:childTnLst>
                              <p:par>
                                <p:cTn id="17" presetID="5" presetClass="entr" presetSubtype="10" fill="hold" nodeType="after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checkerboard(across)">
                                      <p:cBhvr>
                                        <p:cTn id="19" dur="2000"/>
                                        <p:tgtEl>
                                          <p:spTgt spid="2054"/>
                                        </p:tgtEl>
                                      </p:cBhvr>
                                    </p:animEffect>
                                  </p:childTnLst>
                                </p:cTn>
                              </p:par>
                            </p:childTnLst>
                          </p:cTn>
                        </p:par>
                        <p:par>
                          <p:cTn id="20" fill="hold">
                            <p:stCondLst>
                              <p:cond delay="800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23"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2">
                                            <p:txEl>
                                              <p:pRg st="0" end="0"/>
                                            </p:txEl>
                                          </p:spTgt>
                                        </p:tgtEl>
                                        <p:attrNameLst>
                                          <p:attrName>fill.type</p:attrName>
                                        </p:attrNameLst>
                                      </p:cBhvr>
                                      <p:to>
                                        <p:strVal val="solid"/>
                                      </p:to>
                                    </p:set>
                                  </p:childTnLst>
                                </p:cTn>
                              </p:par>
                            </p:childTnLst>
                          </p:cTn>
                        </p:par>
                        <p:par>
                          <p:cTn id="26" fill="hold">
                            <p:stCondLst>
                              <p:cond delay="8640"/>
                            </p:stCondLst>
                            <p:childTnLst>
                              <p:par>
                                <p:cTn id="27" presetID="3" presetClass="entr" presetSubtype="10" fill="hold" nodeType="afterEffect">
                                  <p:stCondLst>
                                    <p:cond delay="0"/>
                                  </p:stCondLst>
                                  <p:childTnLst>
                                    <p:set>
                                      <p:cBhvr>
                                        <p:cTn id="28" dur="1" fill="hold">
                                          <p:stCondLst>
                                            <p:cond delay="0"/>
                                          </p:stCondLst>
                                        </p:cTn>
                                        <p:tgtEl>
                                          <p:spTgt spid="2055"/>
                                        </p:tgtEl>
                                        <p:attrNameLst>
                                          <p:attrName>style.visibility</p:attrName>
                                        </p:attrNameLst>
                                      </p:cBhvr>
                                      <p:to>
                                        <p:strVal val="visible"/>
                                      </p:to>
                                    </p:set>
                                    <p:animEffect transition="in" filter="blinds(horizontal)">
                                      <p:cBhvr>
                                        <p:cTn id="29" dur="2000"/>
                                        <p:tgtEl>
                                          <p:spTgt spid="2055"/>
                                        </p:tgtEl>
                                      </p:cBhvr>
                                    </p:animEffect>
                                  </p:childTnLst>
                                </p:cTn>
                              </p:par>
                            </p:childTnLst>
                          </p:cTn>
                        </p:par>
                        <p:par>
                          <p:cTn id="30" fill="hold">
                            <p:stCondLst>
                              <p:cond delay="10640"/>
                            </p:stCondLst>
                            <p:childTnLst>
                              <p:par>
                                <p:cTn id="31" presetID="12" presetClass="entr" presetSubtype="4" fill="hold" nodeType="after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slide(fromBottom)">
                                      <p:cBhvr>
                                        <p:cTn id="33"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аа.user-ПК\Documents\картинки\23[1].jpg"/>
          <p:cNvPicPr>
            <a:picLocks noChangeAspect="1" noChangeArrowheads="1"/>
          </p:cNvPicPr>
          <p:nvPr/>
        </p:nvPicPr>
        <p:blipFill>
          <a:blip r:embed="rId2"/>
          <a:srcRect/>
          <a:stretch>
            <a:fillRect/>
          </a:stretch>
        </p:blipFill>
        <p:spPr bwMode="auto">
          <a:xfrm>
            <a:off x="5143504" y="4794905"/>
            <a:ext cx="3357586" cy="2063095"/>
          </a:xfrm>
          <a:prstGeom prst="rect">
            <a:avLst/>
          </a:prstGeom>
          <a:ln>
            <a:noFill/>
          </a:ln>
          <a:effectLst>
            <a:softEdge rad="112500"/>
          </a:effectLst>
        </p:spPr>
      </p:pic>
      <p:pic>
        <p:nvPicPr>
          <p:cNvPr id="3076" name="Picture 4" descr="C:\Users\аа.user-ПК\Documents\картинки\25[1].jpg">
            <a:hlinkClick r:id="rId3" action="ppaction://hlinksldjump"/>
          </p:cNvPr>
          <p:cNvPicPr>
            <a:picLocks noChangeAspect="1" noChangeArrowheads="1"/>
          </p:cNvPicPr>
          <p:nvPr/>
        </p:nvPicPr>
        <p:blipFill>
          <a:blip r:embed="rId4"/>
          <a:srcRect/>
          <a:stretch>
            <a:fillRect/>
          </a:stretch>
        </p:blipFill>
        <p:spPr bwMode="auto">
          <a:xfrm>
            <a:off x="785786" y="1285860"/>
            <a:ext cx="3214710" cy="2680460"/>
          </a:xfrm>
          <a:prstGeom prst="rect">
            <a:avLst/>
          </a:prstGeom>
          <a:ln w="88900" cap="sq" cmpd="thickThin">
            <a:solidFill>
              <a:srgbClr val="000000"/>
            </a:solidFill>
            <a:prstDash val="solid"/>
            <a:miter lim="800000"/>
          </a:ln>
          <a:effectLst>
            <a:innerShdw blurRad="76200">
              <a:srgbClr val="000000"/>
            </a:innerShdw>
          </a:effectLst>
        </p:spPr>
      </p:pic>
      <p:pic>
        <p:nvPicPr>
          <p:cNvPr id="3077" name="Picture 5" descr="C:\Users\аа.user-ПК\Documents\картинки\275px-Rhinoderma_darwinii[1].jpg"/>
          <p:cNvPicPr>
            <a:picLocks noChangeAspect="1" noChangeArrowheads="1"/>
          </p:cNvPicPr>
          <p:nvPr/>
        </p:nvPicPr>
        <p:blipFill>
          <a:blip r:embed="rId5"/>
          <a:srcRect/>
          <a:stretch>
            <a:fillRect/>
          </a:stretch>
        </p:blipFill>
        <p:spPr bwMode="auto">
          <a:xfrm>
            <a:off x="857224" y="4286256"/>
            <a:ext cx="2857520" cy="24299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078" name="Picture 6" descr="C:\Users\аа.user-ПК\Documents\картинки\230247132[1].jpg"/>
          <p:cNvPicPr>
            <a:picLocks noChangeAspect="1" noChangeArrowheads="1"/>
          </p:cNvPicPr>
          <p:nvPr/>
        </p:nvPicPr>
        <p:blipFill>
          <a:blip r:embed="rId6"/>
          <a:srcRect/>
          <a:stretch>
            <a:fillRect/>
          </a:stretch>
        </p:blipFill>
        <p:spPr bwMode="auto">
          <a:xfrm>
            <a:off x="5715008" y="1142984"/>
            <a:ext cx="2683584" cy="1928826"/>
          </a:xfrm>
          <a:prstGeom prst="rect">
            <a:avLst/>
          </a:prstGeom>
          <a:ln>
            <a:noFill/>
          </a:ln>
          <a:effectLst>
            <a:softEdge rad="112500"/>
          </a:effectLst>
        </p:spPr>
      </p:pic>
      <p:sp>
        <p:nvSpPr>
          <p:cNvPr id="11" name="Прямоугольник 10"/>
          <p:cNvSpPr/>
          <p:nvPr/>
        </p:nvSpPr>
        <p:spPr>
          <a:xfrm>
            <a:off x="571472" y="214290"/>
            <a:ext cx="8143932" cy="923330"/>
          </a:xfrm>
          <a:prstGeom prst="rect">
            <a:avLst/>
          </a:prstGeom>
          <a:noFill/>
        </p:spPr>
        <p:txBody>
          <a:bodyPr>
            <a:spAutoFit/>
          </a:bodyPr>
          <a:lstStyle/>
          <a:p>
            <a:pPr algn="ctr" fontAlgn="auto">
              <a:spcBef>
                <a:spcPts val="0"/>
              </a:spcBef>
              <a:spcAft>
                <a:spcPts val="0"/>
              </a:spcAft>
              <a:defRPr/>
            </a:pPr>
            <a:r>
              <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lt"/>
                <a:cs typeface="+mn-cs"/>
              </a:rPr>
              <a:t>Ринодерма Дарвина</a:t>
            </a:r>
          </a:p>
        </p:txBody>
      </p:sp>
      <p:pic>
        <p:nvPicPr>
          <p:cNvPr id="3074" name="Picture 2" descr="C:\Users\аа.user-ПК\Documents\картинки\water01[1].jpg"/>
          <p:cNvPicPr>
            <a:picLocks noChangeAspect="1" noChangeArrowheads="1"/>
          </p:cNvPicPr>
          <p:nvPr/>
        </p:nvPicPr>
        <p:blipFill>
          <a:blip r:embed="rId7"/>
          <a:srcRect/>
          <a:stretch>
            <a:fillRect/>
          </a:stretch>
        </p:blipFill>
        <p:spPr bwMode="auto">
          <a:xfrm>
            <a:off x="4286248" y="3143248"/>
            <a:ext cx="2540000" cy="1587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Управляющая кнопка: возврат 7">
            <a:hlinkClick r:id="rId8" action="ppaction://hlinksldjump" highlightClick="1"/>
          </p:cNvPr>
          <p:cNvSpPr/>
          <p:nvPr/>
        </p:nvSpPr>
        <p:spPr>
          <a:xfrm>
            <a:off x="4214813" y="6000750"/>
            <a:ext cx="785812" cy="5715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par>
                          <p:cTn id="8" fill="hold">
                            <p:stCondLst>
                              <p:cond delay="2000"/>
                            </p:stCondLst>
                            <p:childTnLst>
                              <p:par>
                                <p:cTn id="9" presetID="16" presetClass="entr" presetSubtype="26"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barn(inHorizontal)">
                                      <p:cBhvr>
                                        <p:cTn id="11" dur="2000"/>
                                        <p:tgtEl>
                                          <p:spTgt spid="3076"/>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ipe(left)">
                                      <p:cBhvr>
                                        <p:cTn id="15" dur="2000"/>
                                        <p:tgtEl>
                                          <p:spTgt spid="3074"/>
                                        </p:tgtEl>
                                      </p:cBhvr>
                                    </p:animEffect>
                                  </p:childTnLst>
                                </p:cTn>
                              </p:par>
                            </p:childTnLst>
                          </p:cTn>
                        </p:par>
                        <p:par>
                          <p:cTn id="16" fill="hold">
                            <p:stCondLst>
                              <p:cond delay="6000"/>
                            </p:stCondLst>
                            <p:childTnLst>
                              <p:par>
                                <p:cTn id="17" presetID="15" presetClass="entr" presetSubtype="0" fill="hold" nodeType="after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p:cTn id="19" dur="2000" fill="hold"/>
                                        <p:tgtEl>
                                          <p:spTgt spid="3077"/>
                                        </p:tgtEl>
                                        <p:attrNameLst>
                                          <p:attrName>ppt_w</p:attrName>
                                        </p:attrNameLst>
                                      </p:cBhvr>
                                      <p:tavLst>
                                        <p:tav tm="0">
                                          <p:val>
                                            <p:fltVal val="0"/>
                                          </p:val>
                                        </p:tav>
                                        <p:tav tm="100000">
                                          <p:val>
                                            <p:strVal val="#ppt_w"/>
                                          </p:val>
                                        </p:tav>
                                      </p:tavLst>
                                    </p:anim>
                                    <p:anim calcmode="lin" valueType="num">
                                      <p:cBhvr>
                                        <p:cTn id="20" dur="2000" fill="hold"/>
                                        <p:tgtEl>
                                          <p:spTgt spid="3077"/>
                                        </p:tgtEl>
                                        <p:attrNameLst>
                                          <p:attrName>ppt_h</p:attrName>
                                        </p:attrNameLst>
                                      </p:cBhvr>
                                      <p:tavLst>
                                        <p:tav tm="0">
                                          <p:val>
                                            <p:fltVal val="0"/>
                                          </p:val>
                                        </p:tav>
                                        <p:tav tm="100000">
                                          <p:val>
                                            <p:strVal val="#ppt_h"/>
                                          </p:val>
                                        </p:tav>
                                      </p:tavLst>
                                    </p:anim>
                                    <p:anim calcmode="lin" valueType="num">
                                      <p:cBhvr>
                                        <p:cTn id="21" dur="2000" fill="hold"/>
                                        <p:tgtEl>
                                          <p:spTgt spid="3077"/>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3077"/>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8000"/>
                            </p:stCondLst>
                            <p:childTnLst>
                              <p:par>
                                <p:cTn id="24" presetID="54" presetClass="entr" presetSubtype="0" accel="100000" fill="hold" nodeType="afterEffect">
                                  <p:stCondLst>
                                    <p:cond delay="0"/>
                                  </p:stCondLst>
                                  <p:childTnLst>
                                    <p:set>
                                      <p:cBhvr>
                                        <p:cTn id="25" dur="1" fill="hold">
                                          <p:stCondLst>
                                            <p:cond delay="0"/>
                                          </p:stCondLst>
                                        </p:cTn>
                                        <p:tgtEl>
                                          <p:spTgt spid="3078"/>
                                        </p:tgtEl>
                                        <p:attrNameLst>
                                          <p:attrName>style.visibility</p:attrName>
                                        </p:attrNameLst>
                                      </p:cBhvr>
                                      <p:to>
                                        <p:strVal val="visible"/>
                                      </p:to>
                                    </p:set>
                                    <p:anim calcmode="lin" valueType="num">
                                      <p:cBhvr>
                                        <p:cTn id="26" dur="2000" fill="hold"/>
                                        <p:tgtEl>
                                          <p:spTgt spid="3078"/>
                                        </p:tgtEl>
                                        <p:attrNameLst>
                                          <p:attrName>ppt_w</p:attrName>
                                        </p:attrNameLst>
                                      </p:cBhvr>
                                      <p:tavLst>
                                        <p:tav tm="0">
                                          <p:val>
                                            <p:strVal val="#ppt_w*0.05"/>
                                          </p:val>
                                        </p:tav>
                                        <p:tav tm="100000">
                                          <p:val>
                                            <p:strVal val="#ppt_w"/>
                                          </p:val>
                                        </p:tav>
                                      </p:tavLst>
                                    </p:anim>
                                    <p:anim calcmode="lin" valueType="num">
                                      <p:cBhvr>
                                        <p:cTn id="27" dur="2000" fill="hold"/>
                                        <p:tgtEl>
                                          <p:spTgt spid="3078"/>
                                        </p:tgtEl>
                                        <p:attrNameLst>
                                          <p:attrName>ppt_h</p:attrName>
                                        </p:attrNameLst>
                                      </p:cBhvr>
                                      <p:tavLst>
                                        <p:tav tm="0">
                                          <p:val>
                                            <p:strVal val="#ppt_h"/>
                                          </p:val>
                                        </p:tav>
                                        <p:tav tm="100000">
                                          <p:val>
                                            <p:strVal val="#ppt_h"/>
                                          </p:val>
                                        </p:tav>
                                      </p:tavLst>
                                    </p:anim>
                                    <p:anim calcmode="lin" valueType="num">
                                      <p:cBhvr>
                                        <p:cTn id="28" dur="2000" fill="hold"/>
                                        <p:tgtEl>
                                          <p:spTgt spid="3078"/>
                                        </p:tgtEl>
                                        <p:attrNameLst>
                                          <p:attrName>ppt_x</p:attrName>
                                        </p:attrNameLst>
                                      </p:cBhvr>
                                      <p:tavLst>
                                        <p:tav tm="0">
                                          <p:val>
                                            <p:strVal val="#ppt_x-.2"/>
                                          </p:val>
                                        </p:tav>
                                        <p:tav tm="100000">
                                          <p:val>
                                            <p:strVal val="#ppt_x"/>
                                          </p:val>
                                        </p:tav>
                                      </p:tavLst>
                                    </p:anim>
                                    <p:anim calcmode="lin" valueType="num">
                                      <p:cBhvr>
                                        <p:cTn id="29" dur="2000" fill="hold"/>
                                        <p:tgtEl>
                                          <p:spTgt spid="3078"/>
                                        </p:tgtEl>
                                        <p:attrNameLst>
                                          <p:attrName>ppt_y</p:attrName>
                                        </p:attrNameLst>
                                      </p:cBhvr>
                                      <p:tavLst>
                                        <p:tav tm="0">
                                          <p:val>
                                            <p:strVal val="#ppt_y"/>
                                          </p:val>
                                        </p:tav>
                                        <p:tav tm="100000">
                                          <p:val>
                                            <p:strVal val="#ppt_y"/>
                                          </p:val>
                                        </p:tav>
                                      </p:tavLst>
                                    </p:anim>
                                    <p:animEffect transition="in" filter="fade">
                                      <p:cBhvr>
                                        <p:cTn id="30"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Документ Microsoft Office Word">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Документ Microsoft Office Word</Template>
  <TotalTime>595</TotalTime>
  <Words>602</Words>
  <Application>Microsoft Office PowerPoint</Application>
  <PresentationFormat>Экран (4:3)</PresentationFormat>
  <Paragraphs>57</Paragraphs>
  <Slides>27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Arial</vt:lpstr>
      <vt:lpstr>Cambria</vt:lpstr>
      <vt:lpstr>Calibri</vt:lpstr>
      <vt:lpstr>Times New Roman</vt:lpstr>
      <vt:lpstr>Wingdings</vt:lpstr>
      <vt:lpstr>Документ Microsoft Office Word</vt:lpstr>
      <vt:lpstr>МНОГООБРАЗИЕ  СПОСОБОВ РАЗМНОЖЕНИЯ ЗЕМНОВОДНЫХ</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Пипа суринамская </vt:lpstr>
      <vt:lpstr>Ринодерма Дарвина </vt:lpstr>
      <vt:lpstr>Жаба-повитуха</vt:lpstr>
      <vt:lpstr>Древесная лягушка </vt:lpstr>
      <vt:lpstr>Американский лопатоног </vt:lpstr>
      <vt:lpstr>Австралийская лягушка-водонос </vt:lpstr>
      <vt:lpstr>Амбистома</vt:lpstr>
      <vt:lpstr>Тритоны</vt:lpstr>
      <vt:lpstr>Саламандры </vt:lpstr>
      <vt:lpstr>Червяги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аа</dc:creator>
  <cp:lastModifiedBy>аа</cp:lastModifiedBy>
  <cp:revision>53</cp:revision>
  <dcterms:created xsi:type="dcterms:W3CDTF">2008-03-20T12:47:19Z</dcterms:created>
  <dcterms:modified xsi:type="dcterms:W3CDTF">2008-03-24T14:37:40Z</dcterms:modified>
</cp:coreProperties>
</file>